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69.xml" ContentType="application/vnd.openxmlformats-officedocument.presentationml.slideMaster+xml"/>
  <Override PartName="/ppt/slideMasters/slideMaster70.xml" ContentType="application/vnd.openxmlformats-officedocument.presentationml.slideMaster+xml"/>
  <Override PartName="/ppt/slideMasters/slideMaster71.xml" ContentType="application/vnd.openxmlformats-officedocument.presentationml.slideMaster+xml"/>
  <Override PartName="/ppt/slideMasters/slideMaster72.xml" ContentType="application/vnd.openxmlformats-officedocument.presentationml.slideMaster+xml"/>
  <Override PartName="/ppt/slideMasters/slideMaster73.xml" ContentType="application/vnd.openxmlformats-officedocument.presentationml.slideMaster+xml"/>
  <Override PartName="/ppt/slideMasters/slideMaster74.xml" ContentType="application/vnd.openxmlformats-officedocument.presentationml.slideMaster+xml"/>
  <Override PartName="/ppt/slideMasters/slideMaster75.xml" ContentType="application/vnd.openxmlformats-officedocument.presentationml.slideMaster+xml"/>
  <Override PartName="/ppt/slideMasters/slideMaster76.xml" ContentType="application/vnd.openxmlformats-officedocument.presentationml.slideMaster+xml"/>
  <Override PartName="/ppt/slideMasters/slideMaster77.xml" ContentType="application/vnd.openxmlformats-officedocument.presentationml.slideMaster+xml"/>
  <Override PartName="/ppt/slideMasters/slideMaster78.xml" ContentType="application/vnd.openxmlformats-officedocument.presentationml.slideMaster+xml"/>
  <Override PartName="/ppt/slideMasters/slideMaster79.xml" ContentType="application/vnd.openxmlformats-officedocument.presentationml.slideMaster+xml"/>
  <Override PartName="/ppt/slideMasters/slideMaster80.xml" ContentType="application/vnd.openxmlformats-officedocument.presentationml.slideMaster+xml"/>
  <Override PartName="/ppt/slideMasters/slideMaster81.xml" ContentType="application/vnd.openxmlformats-officedocument.presentationml.slideMaster+xml"/>
  <Override PartName="/ppt/slideMasters/slideMaster82.xml" ContentType="application/vnd.openxmlformats-officedocument.presentationml.slideMaster+xml"/>
  <Override PartName="/ppt/slideMasters/slideMaster83.xml" ContentType="application/vnd.openxmlformats-officedocument.presentationml.slideMaster+xml"/>
  <Override PartName="/ppt/slideMasters/slideMaster84.xml" ContentType="application/vnd.openxmlformats-officedocument.presentationml.slideMaster+xml"/>
  <Override PartName="/ppt/slideMasters/slideMaster85.xml" ContentType="application/vnd.openxmlformats-officedocument.presentationml.slideMaster+xml"/>
  <Override PartName="/ppt/slideMasters/slideMaster86.xml" ContentType="application/vnd.openxmlformats-officedocument.presentationml.slideMaster+xml"/>
  <Override PartName="/ppt/slideMasters/slideMaster87.xml" ContentType="application/vnd.openxmlformats-officedocument.presentationml.slideMaster+xml"/>
  <Override PartName="/ppt/slideMasters/slideMaster88.xml" ContentType="application/vnd.openxmlformats-officedocument.presentationml.slideMaster+xml"/>
  <Override PartName="/ppt/slideMasters/slideMaster89.xml" ContentType="application/vnd.openxmlformats-officedocument.presentationml.slideMaster+xml"/>
  <Override PartName="/ppt/slideMasters/slideMaster90.xml" ContentType="application/vnd.openxmlformats-officedocument.presentationml.slideMaster+xml"/>
  <Override PartName="/ppt/slideMasters/slideMaster91.xml" ContentType="application/vnd.openxmlformats-officedocument.presentationml.slideMaster+xml"/>
  <Override PartName="/ppt/slideMasters/slideMaster92.xml" ContentType="application/vnd.openxmlformats-officedocument.presentationml.slideMaster+xml"/>
  <Override PartName="/ppt/slideMasters/slideMaster93.xml" ContentType="application/vnd.openxmlformats-officedocument.presentationml.slideMaster+xml"/>
  <Override PartName="/ppt/slideMasters/slideMaster94.xml" ContentType="application/vnd.openxmlformats-officedocument.presentationml.slideMaster+xml"/>
  <Override PartName="/ppt/slideMasters/slideMaster95.xml" ContentType="application/vnd.openxmlformats-officedocument.presentationml.slideMaster+xml"/>
  <Override PartName="/ppt/slideMasters/slideMaster96.xml" ContentType="application/vnd.openxmlformats-officedocument.presentationml.slideMaster+xml"/>
  <Override PartName="/ppt/slideMasters/slideMaster9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slideLayouts/slideLayout21.xml" ContentType="application/vnd.openxmlformats-officedocument.presentationml.slideLayout+xml"/>
  <Override PartName="/ppt/theme/theme21.xml" ContentType="application/vnd.openxmlformats-officedocument.theme+xml"/>
  <Override PartName="/ppt/slideLayouts/slideLayout22.xml" ContentType="application/vnd.openxmlformats-officedocument.presentationml.slideLayout+xml"/>
  <Override PartName="/ppt/theme/theme22.xml" ContentType="application/vnd.openxmlformats-officedocument.theme+xml"/>
  <Override PartName="/ppt/slideLayouts/slideLayout23.xml" ContentType="application/vnd.openxmlformats-officedocument.presentationml.slideLayout+xml"/>
  <Override PartName="/ppt/theme/theme23.xml" ContentType="application/vnd.openxmlformats-officedocument.theme+xml"/>
  <Override PartName="/ppt/slideLayouts/slideLayout24.xml" ContentType="application/vnd.openxmlformats-officedocument.presentationml.slideLayout+xml"/>
  <Override PartName="/ppt/theme/theme24.xml" ContentType="application/vnd.openxmlformats-officedocument.theme+xml"/>
  <Override PartName="/ppt/slideLayouts/slideLayout25.xml" ContentType="application/vnd.openxmlformats-officedocument.presentationml.slideLayout+xml"/>
  <Override PartName="/ppt/theme/theme25.xml" ContentType="application/vnd.openxmlformats-officedocument.theme+xml"/>
  <Override PartName="/ppt/slideLayouts/slideLayout26.xml" ContentType="application/vnd.openxmlformats-officedocument.presentationml.slideLayout+xml"/>
  <Override PartName="/ppt/theme/theme26.xml" ContentType="application/vnd.openxmlformats-officedocument.theme+xml"/>
  <Override PartName="/ppt/slideLayouts/slideLayout27.xml" ContentType="application/vnd.openxmlformats-officedocument.presentationml.slideLayout+xml"/>
  <Override PartName="/ppt/theme/theme27.xml" ContentType="application/vnd.openxmlformats-officedocument.theme+xml"/>
  <Override PartName="/ppt/slideLayouts/slideLayout28.xml" ContentType="application/vnd.openxmlformats-officedocument.presentationml.slideLayout+xml"/>
  <Override PartName="/ppt/theme/theme28.xml" ContentType="application/vnd.openxmlformats-officedocument.theme+xml"/>
  <Override PartName="/ppt/slideLayouts/slideLayout29.xml" ContentType="application/vnd.openxmlformats-officedocument.presentationml.slideLayout+xml"/>
  <Override PartName="/ppt/theme/theme29.xml" ContentType="application/vnd.openxmlformats-officedocument.theme+xml"/>
  <Override PartName="/ppt/slideLayouts/slideLayout30.xml" ContentType="application/vnd.openxmlformats-officedocument.presentationml.slideLayout+xml"/>
  <Override PartName="/ppt/theme/theme30.xml" ContentType="application/vnd.openxmlformats-officedocument.theme+xml"/>
  <Override PartName="/ppt/slideLayouts/slideLayout31.xml" ContentType="application/vnd.openxmlformats-officedocument.presentationml.slideLayout+xml"/>
  <Override PartName="/ppt/theme/theme31.xml" ContentType="application/vnd.openxmlformats-officedocument.theme+xml"/>
  <Override PartName="/ppt/slideLayouts/slideLayout32.xml" ContentType="application/vnd.openxmlformats-officedocument.presentationml.slideLayout+xml"/>
  <Override PartName="/ppt/theme/theme32.xml" ContentType="application/vnd.openxmlformats-officedocument.theme+xml"/>
  <Override PartName="/ppt/slideLayouts/slideLayout33.xml" ContentType="application/vnd.openxmlformats-officedocument.presentationml.slideLayout+xml"/>
  <Override PartName="/ppt/theme/theme33.xml" ContentType="application/vnd.openxmlformats-officedocument.theme+xml"/>
  <Override PartName="/ppt/slideLayouts/slideLayout34.xml" ContentType="application/vnd.openxmlformats-officedocument.presentationml.slideLayout+xml"/>
  <Override PartName="/ppt/theme/theme34.xml" ContentType="application/vnd.openxmlformats-officedocument.theme+xml"/>
  <Override PartName="/ppt/slideLayouts/slideLayout35.xml" ContentType="application/vnd.openxmlformats-officedocument.presentationml.slideLayout+xml"/>
  <Override PartName="/ppt/theme/theme35.xml" ContentType="application/vnd.openxmlformats-officedocument.theme+xml"/>
  <Override PartName="/ppt/slideLayouts/slideLayout36.xml" ContentType="application/vnd.openxmlformats-officedocument.presentationml.slideLayout+xml"/>
  <Override PartName="/ppt/theme/theme36.xml" ContentType="application/vnd.openxmlformats-officedocument.theme+xml"/>
  <Override PartName="/ppt/slideLayouts/slideLayout37.xml" ContentType="application/vnd.openxmlformats-officedocument.presentationml.slideLayout+xml"/>
  <Override PartName="/ppt/theme/theme37.xml" ContentType="application/vnd.openxmlformats-officedocument.theme+xml"/>
  <Override PartName="/ppt/slideLayouts/slideLayout38.xml" ContentType="application/vnd.openxmlformats-officedocument.presentationml.slideLayout+xml"/>
  <Override PartName="/ppt/theme/theme38.xml" ContentType="application/vnd.openxmlformats-officedocument.theme+xml"/>
  <Override PartName="/ppt/slideLayouts/slideLayout39.xml" ContentType="application/vnd.openxmlformats-officedocument.presentationml.slideLayout+xml"/>
  <Override PartName="/ppt/theme/theme39.xml" ContentType="application/vnd.openxmlformats-officedocument.theme+xml"/>
  <Override PartName="/ppt/slideLayouts/slideLayout40.xml" ContentType="application/vnd.openxmlformats-officedocument.presentationml.slideLayout+xml"/>
  <Override PartName="/ppt/theme/theme40.xml" ContentType="application/vnd.openxmlformats-officedocument.theme+xml"/>
  <Override PartName="/ppt/slideLayouts/slideLayout41.xml" ContentType="application/vnd.openxmlformats-officedocument.presentationml.slideLayout+xml"/>
  <Override PartName="/ppt/theme/theme41.xml" ContentType="application/vnd.openxmlformats-officedocument.theme+xml"/>
  <Override PartName="/ppt/slideLayouts/slideLayout42.xml" ContentType="application/vnd.openxmlformats-officedocument.presentationml.slideLayout+xml"/>
  <Override PartName="/ppt/theme/theme42.xml" ContentType="application/vnd.openxmlformats-officedocument.theme+xml"/>
  <Override PartName="/ppt/slideLayouts/slideLayout43.xml" ContentType="application/vnd.openxmlformats-officedocument.presentationml.slideLayout+xml"/>
  <Override PartName="/ppt/theme/theme43.xml" ContentType="application/vnd.openxmlformats-officedocument.theme+xml"/>
  <Override PartName="/ppt/slideLayouts/slideLayout44.xml" ContentType="application/vnd.openxmlformats-officedocument.presentationml.slideLayout+xml"/>
  <Override PartName="/ppt/theme/theme44.xml" ContentType="application/vnd.openxmlformats-officedocument.theme+xml"/>
  <Override PartName="/ppt/slideLayouts/slideLayout45.xml" ContentType="application/vnd.openxmlformats-officedocument.presentationml.slideLayout+xml"/>
  <Override PartName="/ppt/theme/theme45.xml" ContentType="application/vnd.openxmlformats-officedocument.theme+xml"/>
  <Override PartName="/ppt/slideLayouts/slideLayout46.xml" ContentType="application/vnd.openxmlformats-officedocument.presentationml.slideLayout+xml"/>
  <Override PartName="/ppt/theme/theme46.xml" ContentType="application/vnd.openxmlformats-officedocument.theme+xml"/>
  <Override PartName="/ppt/slideLayouts/slideLayout47.xml" ContentType="application/vnd.openxmlformats-officedocument.presentationml.slideLayout+xml"/>
  <Override PartName="/ppt/theme/theme47.xml" ContentType="application/vnd.openxmlformats-officedocument.theme+xml"/>
  <Override PartName="/ppt/slideLayouts/slideLayout48.xml" ContentType="application/vnd.openxmlformats-officedocument.presentationml.slideLayout+xml"/>
  <Override PartName="/ppt/theme/theme48.xml" ContentType="application/vnd.openxmlformats-officedocument.theme+xml"/>
  <Override PartName="/ppt/slideLayouts/slideLayout49.xml" ContentType="application/vnd.openxmlformats-officedocument.presentationml.slideLayout+xml"/>
  <Override PartName="/ppt/theme/theme49.xml" ContentType="application/vnd.openxmlformats-officedocument.theme+xml"/>
  <Override PartName="/ppt/slideLayouts/slideLayout50.xml" ContentType="application/vnd.openxmlformats-officedocument.presentationml.slideLayout+xml"/>
  <Override PartName="/ppt/theme/theme50.xml" ContentType="application/vnd.openxmlformats-officedocument.theme+xml"/>
  <Override PartName="/ppt/slideLayouts/slideLayout51.xml" ContentType="application/vnd.openxmlformats-officedocument.presentationml.slideLayout+xml"/>
  <Override PartName="/ppt/theme/theme51.xml" ContentType="application/vnd.openxmlformats-officedocument.theme+xml"/>
  <Override PartName="/ppt/slideLayouts/slideLayout52.xml" ContentType="application/vnd.openxmlformats-officedocument.presentationml.slideLayout+xml"/>
  <Override PartName="/ppt/theme/theme52.xml" ContentType="application/vnd.openxmlformats-officedocument.theme+xml"/>
  <Override PartName="/ppt/slideLayouts/slideLayout53.xml" ContentType="application/vnd.openxmlformats-officedocument.presentationml.slideLayout+xml"/>
  <Override PartName="/ppt/theme/theme53.xml" ContentType="application/vnd.openxmlformats-officedocument.theme+xml"/>
  <Override PartName="/ppt/slideLayouts/slideLayout54.xml" ContentType="application/vnd.openxmlformats-officedocument.presentationml.slideLayout+xml"/>
  <Override PartName="/ppt/theme/theme54.xml" ContentType="application/vnd.openxmlformats-officedocument.theme+xml"/>
  <Override PartName="/ppt/slideLayouts/slideLayout55.xml" ContentType="application/vnd.openxmlformats-officedocument.presentationml.slideLayout+xml"/>
  <Override PartName="/ppt/theme/theme55.xml" ContentType="application/vnd.openxmlformats-officedocument.theme+xml"/>
  <Override PartName="/ppt/slideLayouts/slideLayout56.xml" ContentType="application/vnd.openxmlformats-officedocument.presentationml.slideLayout+xml"/>
  <Override PartName="/ppt/theme/theme56.xml" ContentType="application/vnd.openxmlformats-officedocument.theme+xml"/>
  <Override PartName="/ppt/slideLayouts/slideLayout57.xml" ContentType="application/vnd.openxmlformats-officedocument.presentationml.slideLayout+xml"/>
  <Override PartName="/ppt/theme/theme57.xml" ContentType="application/vnd.openxmlformats-officedocument.theme+xml"/>
  <Override PartName="/ppt/slideLayouts/slideLayout58.xml" ContentType="application/vnd.openxmlformats-officedocument.presentationml.slideLayout+xml"/>
  <Override PartName="/ppt/theme/theme58.xml" ContentType="application/vnd.openxmlformats-officedocument.theme+xml"/>
  <Override PartName="/ppt/slideLayouts/slideLayout59.xml" ContentType="application/vnd.openxmlformats-officedocument.presentationml.slideLayout+xml"/>
  <Override PartName="/ppt/theme/theme59.xml" ContentType="application/vnd.openxmlformats-officedocument.theme+xml"/>
  <Override PartName="/ppt/slideLayouts/slideLayout60.xml" ContentType="application/vnd.openxmlformats-officedocument.presentationml.slideLayout+xml"/>
  <Override PartName="/ppt/theme/theme60.xml" ContentType="application/vnd.openxmlformats-officedocument.theme+xml"/>
  <Override PartName="/ppt/slideLayouts/slideLayout61.xml" ContentType="application/vnd.openxmlformats-officedocument.presentationml.slideLayout+xml"/>
  <Override PartName="/ppt/theme/theme61.xml" ContentType="application/vnd.openxmlformats-officedocument.theme+xml"/>
  <Override PartName="/ppt/slideLayouts/slideLayout62.xml" ContentType="application/vnd.openxmlformats-officedocument.presentationml.slideLayout+xml"/>
  <Override PartName="/ppt/theme/theme62.xml" ContentType="application/vnd.openxmlformats-officedocument.theme+xml"/>
  <Override PartName="/ppt/slideLayouts/slideLayout63.xml" ContentType="application/vnd.openxmlformats-officedocument.presentationml.slideLayout+xml"/>
  <Override PartName="/ppt/theme/theme63.xml" ContentType="application/vnd.openxmlformats-officedocument.theme+xml"/>
  <Override PartName="/ppt/slideLayouts/slideLayout64.xml" ContentType="application/vnd.openxmlformats-officedocument.presentationml.slideLayout+xml"/>
  <Override PartName="/ppt/theme/theme64.xml" ContentType="application/vnd.openxmlformats-officedocument.theme+xml"/>
  <Override PartName="/ppt/slideLayouts/slideLayout65.xml" ContentType="application/vnd.openxmlformats-officedocument.presentationml.slideLayout+xml"/>
  <Override PartName="/ppt/theme/theme65.xml" ContentType="application/vnd.openxmlformats-officedocument.theme+xml"/>
  <Override PartName="/ppt/slideLayouts/slideLayout66.xml" ContentType="application/vnd.openxmlformats-officedocument.presentationml.slideLayout+xml"/>
  <Override PartName="/ppt/theme/theme66.xml" ContentType="application/vnd.openxmlformats-officedocument.theme+xml"/>
  <Override PartName="/ppt/slideLayouts/slideLayout67.xml" ContentType="application/vnd.openxmlformats-officedocument.presentationml.slideLayout+xml"/>
  <Override PartName="/ppt/theme/theme67.xml" ContentType="application/vnd.openxmlformats-officedocument.theme+xml"/>
  <Override PartName="/ppt/slideLayouts/slideLayout68.xml" ContentType="application/vnd.openxmlformats-officedocument.presentationml.slideLayout+xml"/>
  <Override PartName="/ppt/theme/theme68.xml" ContentType="application/vnd.openxmlformats-officedocument.theme+xml"/>
  <Override PartName="/ppt/slideLayouts/slideLayout69.xml" ContentType="application/vnd.openxmlformats-officedocument.presentationml.slideLayout+xml"/>
  <Override PartName="/ppt/theme/theme69.xml" ContentType="application/vnd.openxmlformats-officedocument.theme+xml"/>
  <Override PartName="/ppt/slideLayouts/slideLayout70.xml" ContentType="application/vnd.openxmlformats-officedocument.presentationml.slideLayout+xml"/>
  <Override PartName="/ppt/theme/theme70.xml" ContentType="application/vnd.openxmlformats-officedocument.theme+xml"/>
  <Override PartName="/ppt/slideLayouts/slideLayout71.xml" ContentType="application/vnd.openxmlformats-officedocument.presentationml.slideLayout+xml"/>
  <Override PartName="/ppt/theme/theme71.xml" ContentType="application/vnd.openxmlformats-officedocument.theme+xml"/>
  <Override PartName="/ppt/slideLayouts/slideLayout72.xml" ContentType="application/vnd.openxmlformats-officedocument.presentationml.slideLayout+xml"/>
  <Override PartName="/ppt/theme/theme72.xml" ContentType="application/vnd.openxmlformats-officedocument.theme+xml"/>
  <Override PartName="/ppt/slideLayouts/slideLayout73.xml" ContentType="application/vnd.openxmlformats-officedocument.presentationml.slideLayout+xml"/>
  <Override PartName="/ppt/theme/theme73.xml" ContentType="application/vnd.openxmlformats-officedocument.theme+xml"/>
  <Override PartName="/ppt/slideLayouts/slideLayout74.xml" ContentType="application/vnd.openxmlformats-officedocument.presentationml.slideLayout+xml"/>
  <Override PartName="/ppt/theme/theme74.xml" ContentType="application/vnd.openxmlformats-officedocument.theme+xml"/>
  <Override PartName="/ppt/slideLayouts/slideLayout75.xml" ContentType="application/vnd.openxmlformats-officedocument.presentationml.slideLayout+xml"/>
  <Override PartName="/ppt/theme/theme75.xml" ContentType="application/vnd.openxmlformats-officedocument.theme+xml"/>
  <Override PartName="/ppt/slideLayouts/slideLayout76.xml" ContentType="application/vnd.openxmlformats-officedocument.presentationml.slideLayout+xml"/>
  <Override PartName="/ppt/theme/theme76.xml" ContentType="application/vnd.openxmlformats-officedocument.theme+xml"/>
  <Override PartName="/ppt/slideLayouts/slideLayout77.xml" ContentType="application/vnd.openxmlformats-officedocument.presentationml.slideLayout+xml"/>
  <Override PartName="/ppt/theme/theme77.xml" ContentType="application/vnd.openxmlformats-officedocument.theme+xml"/>
  <Override PartName="/ppt/slideLayouts/slideLayout78.xml" ContentType="application/vnd.openxmlformats-officedocument.presentationml.slideLayout+xml"/>
  <Override PartName="/ppt/theme/theme78.xml" ContentType="application/vnd.openxmlformats-officedocument.theme+xml"/>
  <Override PartName="/ppt/slideLayouts/slideLayout79.xml" ContentType="application/vnd.openxmlformats-officedocument.presentationml.slideLayout+xml"/>
  <Override PartName="/ppt/theme/theme79.xml" ContentType="application/vnd.openxmlformats-officedocument.theme+xml"/>
  <Override PartName="/ppt/slideLayouts/slideLayout80.xml" ContentType="application/vnd.openxmlformats-officedocument.presentationml.slideLayout+xml"/>
  <Override PartName="/ppt/theme/theme80.xml" ContentType="application/vnd.openxmlformats-officedocument.theme+xml"/>
  <Override PartName="/ppt/slideLayouts/slideLayout81.xml" ContentType="application/vnd.openxmlformats-officedocument.presentationml.slideLayout+xml"/>
  <Override PartName="/ppt/theme/theme81.xml" ContentType="application/vnd.openxmlformats-officedocument.theme+xml"/>
  <Override PartName="/ppt/slideLayouts/slideLayout82.xml" ContentType="application/vnd.openxmlformats-officedocument.presentationml.slideLayout+xml"/>
  <Override PartName="/ppt/theme/theme82.xml" ContentType="application/vnd.openxmlformats-officedocument.theme+xml"/>
  <Override PartName="/ppt/slideLayouts/slideLayout83.xml" ContentType="application/vnd.openxmlformats-officedocument.presentationml.slideLayout+xml"/>
  <Override PartName="/ppt/theme/theme83.xml" ContentType="application/vnd.openxmlformats-officedocument.theme+xml"/>
  <Override PartName="/ppt/slideLayouts/slideLayout84.xml" ContentType="application/vnd.openxmlformats-officedocument.presentationml.slideLayout+xml"/>
  <Override PartName="/ppt/theme/theme84.xml" ContentType="application/vnd.openxmlformats-officedocument.theme+xml"/>
  <Override PartName="/ppt/slideLayouts/slideLayout85.xml" ContentType="application/vnd.openxmlformats-officedocument.presentationml.slideLayout+xml"/>
  <Override PartName="/ppt/theme/theme85.xml" ContentType="application/vnd.openxmlformats-officedocument.theme+xml"/>
  <Override PartName="/ppt/slideLayouts/slideLayout86.xml" ContentType="application/vnd.openxmlformats-officedocument.presentationml.slideLayout+xml"/>
  <Override PartName="/ppt/theme/theme86.xml" ContentType="application/vnd.openxmlformats-officedocument.theme+xml"/>
  <Override PartName="/ppt/slideLayouts/slideLayout87.xml" ContentType="application/vnd.openxmlformats-officedocument.presentationml.slideLayout+xml"/>
  <Override PartName="/ppt/theme/theme87.xml" ContentType="application/vnd.openxmlformats-officedocument.theme+xml"/>
  <Override PartName="/ppt/slideLayouts/slideLayout88.xml" ContentType="application/vnd.openxmlformats-officedocument.presentationml.slideLayout+xml"/>
  <Override PartName="/ppt/theme/theme88.xml" ContentType="application/vnd.openxmlformats-officedocument.theme+xml"/>
  <Override PartName="/ppt/slideLayouts/slideLayout89.xml" ContentType="application/vnd.openxmlformats-officedocument.presentationml.slideLayout+xml"/>
  <Override PartName="/ppt/theme/theme89.xml" ContentType="application/vnd.openxmlformats-officedocument.theme+xml"/>
  <Override PartName="/ppt/slideLayouts/slideLayout90.xml" ContentType="application/vnd.openxmlformats-officedocument.presentationml.slideLayout+xml"/>
  <Override PartName="/ppt/theme/theme90.xml" ContentType="application/vnd.openxmlformats-officedocument.theme+xml"/>
  <Override PartName="/ppt/slideLayouts/slideLayout91.xml" ContentType="application/vnd.openxmlformats-officedocument.presentationml.slideLayout+xml"/>
  <Override PartName="/ppt/theme/theme91.xml" ContentType="application/vnd.openxmlformats-officedocument.theme+xml"/>
  <Override PartName="/ppt/slideLayouts/slideLayout92.xml" ContentType="application/vnd.openxmlformats-officedocument.presentationml.slideLayout+xml"/>
  <Override PartName="/ppt/theme/theme92.xml" ContentType="application/vnd.openxmlformats-officedocument.theme+xml"/>
  <Override PartName="/ppt/slideLayouts/slideLayout93.xml" ContentType="application/vnd.openxmlformats-officedocument.presentationml.slideLayout+xml"/>
  <Override PartName="/ppt/theme/theme93.xml" ContentType="application/vnd.openxmlformats-officedocument.theme+xml"/>
  <Override PartName="/ppt/slideLayouts/slideLayout94.xml" ContentType="application/vnd.openxmlformats-officedocument.presentationml.slideLayout+xml"/>
  <Override PartName="/ppt/theme/theme94.xml" ContentType="application/vnd.openxmlformats-officedocument.theme+xml"/>
  <Override PartName="/ppt/slideLayouts/slideLayout95.xml" ContentType="application/vnd.openxmlformats-officedocument.presentationml.slideLayout+xml"/>
  <Override PartName="/ppt/theme/theme95.xml" ContentType="application/vnd.openxmlformats-officedocument.theme+xml"/>
  <Override PartName="/ppt/slideLayouts/slideLayout96.xml" ContentType="application/vnd.openxmlformats-officedocument.presentationml.slideLayout+xml"/>
  <Override PartName="/ppt/theme/theme96.xml" ContentType="application/vnd.openxmlformats-officedocument.theme+xml"/>
  <Override PartName="/ppt/slideLayouts/slideLayout97.xml" ContentType="application/vnd.openxmlformats-officedocument.presentationml.slideLayout+xml"/>
  <Override PartName="/ppt/theme/theme9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  <p:sldMasterId id="2147483670" r:id="rId12"/>
    <p:sldMasterId id="2147483672" r:id="rId13"/>
    <p:sldMasterId id="2147483674" r:id="rId14"/>
    <p:sldMasterId id="2147483676" r:id="rId15"/>
    <p:sldMasterId id="2147483678" r:id="rId16"/>
    <p:sldMasterId id="2147483680" r:id="rId17"/>
    <p:sldMasterId id="2147483682" r:id="rId18"/>
    <p:sldMasterId id="2147483684" r:id="rId19"/>
    <p:sldMasterId id="2147483686" r:id="rId20"/>
    <p:sldMasterId id="2147483688" r:id="rId21"/>
    <p:sldMasterId id="2147483690" r:id="rId22"/>
    <p:sldMasterId id="2147483692" r:id="rId23"/>
    <p:sldMasterId id="2147483694" r:id="rId24"/>
    <p:sldMasterId id="2147483696" r:id="rId25"/>
    <p:sldMasterId id="2147483698" r:id="rId26"/>
    <p:sldMasterId id="2147483700" r:id="rId27"/>
    <p:sldMasterId id="2147483702" r:id="rId28"/>
    <p:sldMasterId id="2147483704" r:id="rId29"/>
    <p:sldMasterId id="2147483706" r:id="rId30"/>
    <p:sldMasterId id="2147483708" r:id="rId31"/>
    <p:sldMasterId id="2147483710" r:id="rId32"/>
    <p:sldMasterId id="2147483712" r:id="rId33"/>
    <p:sldMasterId id="2147483714" r:id="rId34"/>
    <p:sldMasterId id="2147483716" r:id="rId35"/>
    <p:sldMasterId id="2147483718" r:id="rId36"/>
    <p:sldMasterId id="2147483720" r:id="rId37"/>
    <p:sldMasterId id="2147483722" r:id="rId38"/>
    <p:sldMasterId id="2147483724" r:id="rId39"/>
    <p:sldMasterId id="2147483726" r:id="rId40"/>
    <p:sldMasterId id="2147483728" r:id="rId41"/>
    <p:sldMasterId id="2147483730" r:id="rId42"/>
    <p:sldMasterId id="2147483732" r:id="rId43"/>
    <p:sldMasterId id="2147483734" r:id="rId44"/>
    <p:sldMasterId id="2147483736" r:id="rId45"/>
    <p:sldMasterId id="2147483738" r:id="rId46"/>
    <p:sldMasterId id="2147483740" r:id="rId47"/>
    <p:sldMasterId id="2147483742" r:id="rId48"/>
    <p:sldMasterId id="2147483744" r:id="rId49"/>
    <p:sldMasterId id="2147483746" r:id="rId50"/>
    <p:sldMasterId id="2147483748" r:id="rId51"/>
    <p:sldMasterId id="2147483750" r:id="rId52"/>
    <p:sldMasterId id="2147483752" r:id="rId53"/>
    <p:sldMasterId id="2147483754" r:id="rId54"/>
    <p:sldMasterId id="2147483756" r:id="rId55"/>
    <p:sldMasterId id="2147483758" r:id="rId56"/>
    <p:sldMasterId id="2147483760" r:id="rId57"/>
    <p:sldMasterId id="2147483762" r:id="rId58"/>
    <p:sldMasterId id="2147483764" r:id="rId59"/>
    <p:sldMasterId id="2147483766" r:id="rId60"/>
    <p:sldMasterId id="2147483768" r:id="rId61"/>
    <p:sldMasterId id="2147483770" r:id="rId62"/>
    <p:sldMasterId id="2147483772" r:id="rId63"/>
    <p:sldMasterId id="2147483774" r:id="rId64"/>
    <p:sldMasterId id="2147483776" r:id="rId65"/>
    <p:sldMasterId id="2147483778" r:id="rId66"/>
    <p:sldMasterId id="2147483780" r:id="rId67"/>
    <p:sldMasterId id="2147483782" r:id="rId68"/>
    <p:sldMasterId id="2147483784" r:id="rId69"/>
    <p:sldMasterId id="2147483786" r:id="rId70"/>
    <p:sldMasterId id="2147483788" r:id="rId71"/>
    <p:sldMasterId id="2147483790" r:id="rId72"/>
    <p:sldMasterId id="2147483792" r:id="rId73"/>
    <p:sldMasterId id="2147483794" r:id="rId74"/>
    <p:sldMasterId id="2147483796" r:id="rId75"/>
    <p:sldMasterId id="2147483798" r:id="rId76"/>
    <p:sldMasterId id="2147483800" r:id="rId77"/>
    <p:sldMasterId id="2147483802" r:id="rId78"/>
    <p:sldMasterId id="2147483804" r:id="rId79"/>
    <p:sldMasterId id="2147483806" r:id="rId80"/>
    <p:sldMasterId id="2147483808" r:id="rId81"/>
    <p:sldMasterId id="2147483810" r:id="rId82"/>
    <p:sldMasterId id="2147483812" r:id="rId83"/>
    <p:sldMasterId id="2147483814" r:id="rId84"/>
    <p:sldMasterId id="2147483816" r:id="rId85"/>
    <p:sldMasterId id="2147483818" r:id="rId86"/>
    <p:sldMasterId id="2147483820" r:id="rId87"/>
    <p:sldMasterId id="2147483822" r:id="rId88"/>
    <p:sldMasterId id="2147483824" r:id="rId89"/>
    <p:sldMasterId id="2147483826" r:id="rId90"/>
    <p:sldMasterId id="2147483828" r:id="rId91"/>
    <p:sldMasterId id="2147483830" r:id="rId92"/>
    <p:sldMasterId id="2147483832" r:id="rId93"/>
    <p:sldMasterId id="2147483834" r:id="rId94"/>
    <p:sldMasterId id="2147483836" r:id="rId95"/>
    <p:sldMasterId id="2147483838" r:id="rId96"/>
    <p:sldMasterId id="2147483840" r:id="rId97"/>
  </p:sldMasterIdLst>
  <p:sldIdLst>
    <p:sldId id="256" r:id="rId98"/>
    <p:sldId id="257" r:id="rId99"/>
    <p:sldId id="258" r:id="rId100"/>
    <p:sldId id="259" r:id="rId101"/>
    <p:sldId id="260" r:id="rId102"/>
    <p:sldId id="261" r:id="rId103"/>
    <p:sldId id="262" r:id="rId104"/>
    <p:sldId id="263" r:id="rId105"/>
    <p:sldId id="264" r:id="rId106"/>
    <p:sldId id="265" r:id="rId107"/>
    <p:sldId id="266" r:id="rId108"/>
    <p:sldId id="267" r:id="rId109"/>
    <p:sldId id="268" r:id="rId110"/>
    <p:sldId id="269" r:id="rId111"/>
    <p:sldId id="270" r:id="rId112"/>
    <p:sldId id="271" r:id="rId113"/>
    <p:sldId id="272" r:id="rId114"/>
    <p:sldId id="273" r:id="rId115"/>
    <p:sldId id="274" r:id="rId116"/>
    <p:sldId id="275" r:id="rId117"/>
    <p:sldId id="276" r:id="rId118"/>
    <p:sldId id="277" r:id="rId119"/>
    <p:sldId id="278" r:id="rId120"/>
    <p:sldId id="279" r:id="rId121"/>
    <p:sldId id="280" r:id="rId122"/>
    <p:sldId id="281" r:id="rId123"/>
    <p:sldId id="282" r:id="rId124"/>
    <p:sldId id="283" r:id="rId125"/>
    <p:sldId id="284" r:id="rId126"/>
    <p:sldId id="285" r:id="rId127"/>
    <p:sldId id="286" r:id="rId128"/>
    <p:sldId id="287" r:id="rId129"/>
    <p:sldId id="288" r:id="rId130"/>
    <p:sldId id="289" r:id="rId131"/>
    <p:sldId id="290" r:id="rId132"/>
    <p:sldId id="291" r:id="rId133"/>
    <p:sldId id="292" r:id="rId134"/>
    <p:sldId id="293" r:id="rId135"/>
    <p:sldId id="294" r:id="rId136"/>
    <p:sldId id="295" r:id="rId137"/>
  </p:sldIdLst>
  <p:sldSz cx="12192000" cy="6858000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20.xml"/><Relationship Id="rId21" Type="http://schemas.openxmlformats.org/officeDocument/2006/relationships/slideMaster" Target="slideMasters/slideMaster21.xml"/><Relationship Id="rId42" Type="http://schemas.openxmlformats.org/officeDocument/2006/relationships/slideMaster" Target="slideMasters/slideMaster42.xml"/><Relationship Id="rId63" Type="http://schemas.openxmlformats.org/officeDocument/2006/relationships/slideMaster" Target="slideMasters/slideMaster63.xml"/><Relationship Id="rId84" Type="http://schemas.openxmlformats.org/officeDocument/2006/relationships/slideMaster" Target="slideMasters/slideMaster84.xml"/><Relationship Id="rId138" Type="http://schemas.openxmlformats.org/officeDocument/2006/relationships/presProps" Target="presProps.xml"/><Relationship Id="rId107" Type="http://schemas.openxmlformats.org/officeDocument/2006/relationships/slide" Target="slides/slide10.xml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37" Type="http://schemas.openxmlformats.org/officeDocument/2006/relationships/slideMaster" Target="slideMasters/slideMaster37.xml"/><Relationship Id="rId53" Type="http://schemas.openxmlformats.org/officeDocument/2006/relationships/slideMaster" Target="slideMasters/slideMaster53.xml"/><Relationship Id="rId58" Type="http://schemas.openxmlformats.org/officeDocument/2006/relationships/slideMaster" Target="slideMasters/slideMaster58.xml"/><Relationship Id="rId74" Type="http://schemas.openxmlformats.org/officeDocument/2006/relationships/slideMaster" Target="slideMasters/slideMaster74.xml"/><Relationship Id="rId79" Type="http://schemas.openxmlformats.org/officeDocument/2006/relationships/slideMaster" Target="slideMasters/slideMaster79.xml"/><Relationship Id="rId102" Type="http://schemas.openxmlformats.org/officeDocument/2006/relationships/slide" Target="slides/slide5.xml"/><Relationship Id="rId123" Type="http://schemas.openxmlformats.org/officeDocument/2006/relationships/slide" Target="slides/slide26.xml"/><Relationship Id="rId128" Type="http://schemas.openxmlformats.org/officeDocument/2006/relationships/slide" Target="slides/slide31.xml"/><Relationship Id="rId5" Type="http://schemas.openxmlformats.org/officeDocument/2006/relationships/slideMaster" Target="slideMasters/slideMaster5.xml"/><Relationship Id="rId90" Type="http://schemas.openxmlformats.org/officeDocument/2006/relationships/slideMaster" Target="slideMasters/slideMaster90.xml"/><Relationship Id="rId95" Type="http://schemas.openxmlformats.org/officeDocument/2006/relationships/slideMaster" Target="slideMasters/slideMaster95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43" Type="http://schemas.openxmlformats.org/officeDocument/2006/relationships/slideMaster" Target="slideMasters/slideMaster43.xml"/><Relationship Id="rId48" Type="http://schemas.openxmlformats.org/officeDocument/2006/relationships/slideMaster" Target="slideMasters/slideMaster48.xml"/><Relationship Id="rId64" Type="http://schemas.openxmlformats.org/officeDocument/2006/relationships/slideMaster" Target="slideMasters/slideMaster64.xml"/><Relationship Id="rId69" Type="http://schemas.openxmlformats.org/officeDocument/2006/relationships/slideMaster" Target="slideMasters/slideMaster69.xml"/><Relationship Id="rId113" Type="http://schemas.openxmlformats.org/officeDocument/2006/relationships/slide" Target="slides/slide16.xml"/><Relationship Id="rId118" Type="http://schemas.openxmlformats.org/officeDocument/2006/relationships/slide" Target="slides/slide21.xml"/><Relationship Id="rId134" Type="http://schemas.openxmlformats.org/officeDocument/2006/relationships/slide" Target="slides/slide37.xml"/><Relationship Id="rId139" Type="http://schemas.openxmlformats.org/officeDocument/2006/relationships/viewProps" Target="viewProps.xml"/><Relationship Id="rId80" Type="http://schemas.openxmlformats.org/officeDocument/2006/relationships/slideMaster" Target="slideMasters/slideMaster80.xml"/><Relationship Id="rId85" Type="http://schemas.openxmlformats.org/officeDocument/2006/relationships/slideMaster" Target="slideMasters/slideMaster85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59" Type="http://schemas.openxmlformats.org/officeDocument/2006/relationships/slideMaster" Target="slideMasters/slideMaster59.xml"/><Relationship Id="rId103" Type="http://schemas.openxmlformats.org/officeDocument/2006/relationships/slide" Target="slides/slide6.xml"/><Relationship Id="rId108" Type="http://schemas.openxmlformats.org/officeDocument/2006/relationships/slide" Target="slides/slide11.xml"/><Relationship Id="rId124" Type="http://schemas.openxmlformats.org/officeDocument/2006/relationships/slide" Target="slides/slide27.xml"/><Relationship Id="rId129" Type="http://schemas.openxmlformats.org/officeDocument/2006/relationships/slide" Target="slides/slide32.xml"/><Relationship Id="rId54" Type="http://schemas.openxmlformats.org/officeDocument/2006/relationships/slideMaster" Target="slideMasters/slideMaster54.xml"/><Relationship Id="rId70" Type="http://schemas.openxmlformats.org/officeDocument/2006/relationships/slideMaster" Target="slideMasters/slideMaster70.xml"/><Relationship Id="rId75" Type="http://schemas.openxmlformats.org/officeDocument/2006/relationships/slideMaster" Target="slideMasters/slideMaster75.xml"/><Relationship Id="rId91" Type="http://schemas.openxmlformats.org/officeDocument/2006/relationships/slideMaster" Target="slideMasters/slideMaster91.xml"/><Relationship Id="rId96" Type="http://schemas.openxmlformats.org/officeDocument/2006/relationships/slideMaster" Target="slideMasters/slideMaster96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49" Type="http://schemas.openxmlformats.org/officeDocument/2006/relationships/slideMaster" Target="slideMasters/slideMaster49.xml"/><Relationship Id="rId114" Type="http://schemas.openxmlformats.org/officeDocument/2006/relationships/slide" Target="slides/slide17.xml"/><Relationship Id="rId119" Type="http://schemas.openxmlformats.org/officeDocument/2006/relationships/slide" Target="slides/slide22.xml"/><Relationship Id="rId44" Type="http://schemas.openxmlformats.org/officeDocument/2006/relationships/slideMaster" Target="slideMasters/slideMaster44.xml"/><Relationship Id="rId60" Type="http://schemas.openxmlformats.org/officeDocument/2006/relationships/slideMaster" Target="slideMasters/slideMaster60.xml"/><Relationship Id="rId65" Type="http://schemas.openxmlformats.org/officeDocument/2006/relationships/slideMaster" Target="slideMasters/slideMaster65.xml"/><Relationship Id="rId81" Type="http://schemas.openxmlformats.org/officeDocument/2006/relationships/slideMaster" Target="slideMasters/slideMaster81.xml"/><Relationship Id="rId86" Type="http://schemas.openxmlformats.org/officeDocument/2006/relationships/slideMaster" Target="slideMasters/slideMaster86.xml"/><Relationship Id="rId130" Type="http://schemas.openxmlformats.org/officeDocument/2006/relationships/slide" Target="slides/slide33.xml"/><Relationship Id="rId135" Type="http://schemas.openxmlformats.org/officeDocument/2006/relationships/slide" Target="slides/slide38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109" Type="http://schemas.openxmlformats.org/officeDocument/2006/relationships/slide" Target="slides/slide12.xml"/><Relationship Id="rId34" Type="http://schemas.openxmlformats.org/officeDocument/2006/relationships/slideMaster" Target="slideMasters/slideMaster34.xml"/><Relationship Id="rId50" Type="http://schemas.openxmlformats.org/officeDocument/2006/relationships/slideMaster" Target="slideMasters/slideMaster50.xml"/><Relationship Id="rId55" Type="http://schemas.openxmlformats.org/officeDocument/2006/relationships/slideMaster" Target="slideMasters/slideMaster55.xml"/><Relationship Id="rId76" Type="http://schemas.openxmlformats.org/officeDocument/2006/relationships/slideMaster" Target="slideMasters/slideMaster76.xml"/><Relationship Id="rId97" Type="http://schemas.openxmlformats.org/officeDocument/2006/relationships/slideMaster" Target="slideMasters/slideMaster97.xml"/><Relationship Id="rId104" Type="http://schemas.openxmlformats.org/officeDocument/2006/relationships/slide" Target="slides/slide7.xml"/><Relationship Id="rId120" Type="http://schemas.openxmlformats.org/officeDocument/2006/relationships/slide" Target="slides/slide23.xml"/><Relationship Id="rId125" Type="http://schemas.openxmlformats.org/officeDocument/2006/relationships/slide" Target="slides/slide28.xml"/><Relationship Id="rId141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71" Type="http://schemas.openxmlformats.org/officeDocument/2006/relationships/slideMaster" Target="slideMasters/slideMaster71.xml"/><Relationship Id="rId92" Type="http://schemas.openxmlformats.org/officeDocument/2006/relationships/slideMaster" Target="slideMasters/slideMaster92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Master" Target="slideMasters/slideMaster40.xml"/><Relationship Id="rId45" Type="http://schemas.openxmlformats.org/officeDocument/2006/relationships/slideMaster" Target="slideMasters/slideMaster45.xml"/><Relationship Id="rId66" Type="http://schemas.openxmlformats.org/officeDocument/2006/relationships/slideMaster" Target="slideMasters/slideMaster66.xml"/><Relationship Id="rId87" Type="http://schemas.openxmlformats.org/officeDocument/2006/relationships/slideMaster" Target="slideMasters/slideMaster87.xml"/><Relationship Id="rId110" Type="http://schemas.openxmlformats.org/officeDocument/2006/relationships/slide" Target="slides/slide13.xml"/><Relationship Id="rId115" Type="http://schemas.openxmlformats.org/officeDocument/2006/relationships/slide" Target="slides/slide18.xml"/><Relationship Id="rId131" Type="http://schemas.openxmlformats.org/officeDocument/2006/relationships/slide" Target="slides/slide34.xml"/><Relationship Id="rId136" Type="http://schemas.openxmlformats.org/officeDocument/2006/relationships/slide" Target="slides/slide39.xml"/><Relationship Id="rId61" Type="http://schemas.openxmlformats.org/officeDocument/2006/relationships/slideMaster" Target="slideMasters/slideMaster61.xml"/><Relationship Id="rId82" Type="http://schemas.openxmlformats.org/officeDocument/2006/relationships/slideMaster" Target="slideMasters/slideMaster82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56" Type="http://schemas.openxmlformats.org/officeDocument/2006/relationships/slideMaster" Target="slideMasters/slideMaster56.xml"/><Relationship Id="rId77" Type="http://schemas.openxmlformats.org/officeDocument/2006/relationships/slideMaster" Target="slideMasters/slideMaster77.xml"/><Relationship Id="rId100" Type="http://schemas.openxmlformats.org/officeDocument/2006/relationships/slide" Target="slides/slide3.xml"/><Relationship Id="rId105" Type="http://schemas.openxmlformats.org/officeDocument/2006/relationships/slide" Target="slides/slide8.xml"/><Relationship Id="rId126" Type="http://schemas.openxmlformats.org/officeDocument/2006/relationships/slide" Target="slides/slide29.xml"/><Relationship Id="rId8" Type="http://schemas.openxmlformats.org/officeDocument/2006/relationships/slideMaster" Target="slideMasters/slideMaster8.xml"/><Relationship Id="rId51" Type="http://schemas.openxmlformats.org/officeDocument/2006/relationships/slideMaster" Target="slideMasters/slideMaster51.xml"/><Relationship Id="rId72" Type="http://schemas.openxmlformats.org/officeDocument/2006/relationships/slideMaster" Target="slideMasters/slideMaster72.xml"/><Relationship Id="rId93" Type="http://schemas.openxmlformats.org/officeDocument/2006/relationships/slideMaster" Target="slideMasters/slideMaster93.xml"/><Relationship Id="rId98" Type="http://schemas.openxmlformats.org/officeDocument/2006/relationships/slide" Target="slides/slide1.xml"/><Relationship Id="rId121" Type="http://schemas.openxmlformats.org/officeDocument/2006/relationships/slide" Target="slides/slide24.xml"/><Relationship Id="rId3" Type="http://schemas.openxmlformats.org/officeDocument/2006/relationships/slideMaster" Target="slideMasters/slideMaster3.xml"/><Relationship Id="rId25" Type="http://schemas.openxmlformats.org/officeDocument/2006/relationships/slideMaster" Target="slideMasters/slideMaster25.xml"/><Relationship Id="rId46" Type="http://schemas.openxmlformats.org/officeDocument/2006/relationships/slideMaster" Target="slideMasters/slideMaster46.xml"/><Relationship Id="rId67" Type="http://schemas.openxmlformats.org/officeDocument/2006/relationships/slideMaster" Target="slideMasters/slideMaster67.xml"/><Relationship Id="rId116" Type="http://schemas.openxmlformats.org/officeDocument/2006/relationships/slide" Target="slides/slide19.xml"/><Relationship Id="rId137" Type="http://schemas.openxmlformats.org/officeDocument/2006/relationships/slide" Target="slides/slide40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62" Type="http://schemas.openxmlformats.org/officeDocument/2006/relationships/slideMaster" Target="slideMasters/slideMaster62.xml"/><Relationship Id="rId83" Type="http://schemas.openxmlformats.org/officeDocument/2006/relationships/slideMaster" Target="slideMasters/slideMaster83.xml"/><Relationship Id="rId88" Type="http://schemas.openxmlformats.org/officeDocument/2006/relationships/slideMaster" Target="slideMasters/slideMaster88.xml"/><Relationship Id="rId111" Type="http://schemas.openxmlformats.org/officeDocument/2006/relationships/slide" Target="slides/slide14.xml"/><Relationship Id="rId132" Type="http://schemas.openxmlformats.org/officeDocument/2006/relationships/slide" Target="slides/slide35.xml"/><Relationship Id="rId15" Type="http://schemas.openxmlformats.org/officeDocument/2006/relationships/slideMaster" Target="slideMasters/slideMaster15.xml"/><Relationship Id="rId36" Type="http://schemas.openxmlformats.org/officeDocument/2006/relationships/slideMaster" Target="slideMasters/slideMaster36.xml"/><Relationship Id="rId57" Type="http://schemas.openxmlformats.org/officeDocument/2006/relationships/slideMaster" Target="slideMasters/slideMaster57.xml"/><Relationship Id="rId106" Type="http://schemas.openxmlformats.org/officeDocument/2006/relationships/slide" Target="slides/slide9.xml"/><Relationship Id="rId127" Type="http://schemas.openxmlformats.org/officeDocument/2006/relationships/slide" Target="slides/slide30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52" Type="http://schemas.openxmlformats.org/officeDocument/2006/relationships/slideMaster" Target="slideMasters/slideMaster52.xml"/><Relationship Id="rId73" Type="http://schemas.openxmlformats.org/officeDocument/2006/relationships/slideMaster" Target="slideMasters/slideMaster73.xml"/><Relationship Id="rId78" Type="http://schemas.openxmlformats.org/officeDocument/2006/relationships/slideMaster" Target="slideMasters/slideMaster78.xml"/><Relationship Id="rId94" Type="http://schemas.openxmlformats.org/officeDocument/2006/relationships/slideMaster" Target="slideMasters/slideMaster94.xml"/><Relationship Id="rId99" Type="http://schemas.openxmlformats.org/officeDocument/2006/relationships/slide" Target="slides/slide2.xml"/><Relationship Id="rId101" Type="http://schemas.openxmlformats.org/officeDocument/2006/relationships/slide" Target="slides/slide4.xml"/><Relationship Id="rId122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Master" Target="slideMasters/slideMaster26.xml"/><Relationship Id="rId47" Type="http://schemas.openxmlformats.org/officeDocument/2006/relationships/slideMaster" Target="slideMasters/slideMaster47.xml"/><Relationship Id="rId68" Type="http://schemas.openxmlformats.org/officeDocument/2006/relationships/slideMaster" Target="slideMasters/slideMaster68.xml"/><Relationship Id="rId89" Type="http://schemas.openxmlformats.org/officeDocument/2006/relationships/slideMaster" Target="slideMasters/slideMaster89.xml"/><Relationship Id="rId112" Type="http://schemas.openxmlformats.org/officeDocument/2006/relationships/slide" Target="slides/slide15.xml"/><Relationship Id="rId133" Type="http://schemas.openxmlformats.org/officeDocument/2006/relationships/slide" Target="slides/slide36.xml"/><Relationship Id="rId16" Type="http://schemas.openxmlformats.org/officeDocument/2006/relationships/slideMaster" Target="slideMasters/slideMaster1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A374E33-7A33-4E19-A01F-861C7CEB0F54}" type="slidenum">
              <a:t>‹#›</a:t>
            </a:fld>
            <a:endParaRPr/>
          </a:p>
        </p:txBody>
      </p:sp>
      <p:sp>
        <p:nvSpPr>
          <p:cNvPr id="3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EEBA97A9-312D-4FF1-9A03-6BBEC22C0534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2671BB9C-DC03-44B5-A1EE-957A6F4B7EF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5"/>
          </p:nvPr>
        </p:nvSpPr>
        <p:spPr/>
        <p:txBody>
          <a:bodyPr/>
          <a:lstStyle/>
          <a:p>
            <a:fld id="{E8F2DC98-A1E2-4BDD-8C2F-F47E2880BFD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05E8258F-3C1C-4653-A649-E5CC5A40C0A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1"/>
          </p:nvPr>
        </p:nvSpPr>
        <p:spPr/>
        <p:txBody>
          <a:bodyPr/>
          <a:lstStyle/>
          <a:p>
            <a:fld id="{48C19591-3930-4359-AF03-32308AB7C6C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4"/>
          </p:nvPr>
        </p:nvSpPr>
        <p:spPr/>
        <p:txBody>
          <a:bodyPr/>
          <a:lstStyle/>
          <a:p>
            <a:fld id="{5DC4E659-7140-453B-AF6F-27222AD73666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7"/>
          </p:nvPr>
        </p:nvSpPr>
        <p:spPr/>
        <p:txBody>
          <a:bodyPr/>
          <a:lstStyle/>
          <a:p>
            <a:fld id="{BFA9D463-86C6-450A-83F6-F856A9A3E7B5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0"/>
          </p:nvPr>
        </p:nvSpPr>
        <p:spPr/>
        <p:txBody>
          <a:bodyPr/>
          <a:lstStyle/>
          <a:p>
            <a:fld id="{1BF1E3C3-9A1C-47D1-A6F8-2CB1C1927A8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5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3"/>
          </p:nvPr>
        </p:nvSpPr>
        <p:spPr/>
        <p:txBody>
          <a:bodyPr/>
          <a:lstStyle/>
          <a:p>
            <a:fld id="{B9200321-91FA-4942-9B1D-CD640AA80E7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5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6"/>
          </p:nvPr>
        </p:nvSpPr>
        <p:spPr/>
        <p:txBody>
          <a:bodyPr/>
          <a:lstStyle/>
          <a:p>
            <a:fld id="{6CE7533A-DC28-4A0A-ABF8-71DC1FEED2B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5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F0A05E7D-7AB7-4E39-9D68-3988EBA105F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9"/>
          </p:nvPr>
        </p:nvSpPr>
        <p:spPr/>
        <p:txBody>
          <a:bodyPr/>
          <a:lstStyle/>
          <a:p>
            <a:fld id="{FDA21423-BE46-440C-A3A5-8BF55D10DEA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2"/>
          </p:nvPr>
        </p:nvSpPr>
        <p:spPr/>
        <p:txBody>
          <a:bodyPr/>
          <a:lstStyle/>
          <a:p>
            <a:fld id="{2E7F7D4D-D879-4D8C-9DD6-F96657021B9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5"/>
          </p:nvPr>
        </p:nvSpPr>
        <p:spPr/>
        <p:txBody>
          <a:bodyPr/>
          <a:lstStyle/>
          <a:p>
            <a:fld id="{24AFDF90-FBE4-460A-A062-9BBE3731CA65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8"/>
          </p:nvPr>
        </p:nvSpPr>
        <p:spPr/>
        <p:txBody>
          <a:bodyPr/>
          <a:lstStyle/>
          <a:p>
            <a:fld id="{B6CC69A6-0845-49E9-B958-3B984D0C624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1"/>
          </p:nvPr>
        </p:nvSpPr>
        <p:spPr/>
        <p:txBody>
          <a:bodyPr/>
          <a:lstStyle/>
          <a:p>
            <a:fld id="{4E491337-5E1E-414C-8473-AE9282BBC83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Defaul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4"/>
          </p:nvPr>
        </p:nvSpPr>
        <p:spPr/>
        <p:txBody>
          <a:bodyPr/>
          <a:lstStyle/>
          <a:p>
            <a:fld id="{B64A57EE-5150-4E44-9AD4-3FF52461628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77"/>
          </p:nvPr>
        </p:nvSpPr>
        <p:spPr/>
        <p:txBody>
          <a:bodyPr/>
          <a:lstStyle/>
          <a:p>
            <a:fld id="{E0111E9A-13AD-494D-9C47-4DD40AFD30E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Defaul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0"/>
          </p:nvPr>
        </p:nvSpPr>
        <p:spPr/>
        <p:txBody>
          <a:bodyPr/>
          <a:lstStyle/>
          <a:p>
            <a:fld id="{4EE4D563-6F7B-46D7-8AD4-073B4D3F904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8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3"/>
          </p:nvPr>
        </p:nvSpPr>
        <p:spPr/>
        <p:txBody>
          <a:bodyPr/>
          <a:lstStyle/>
          <a:p>
            <a:fld id="{3B7A3793-0572-4135-BA1B-0997EE0641B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8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6"/>
          </p:nvPr>
        </p:nvSpPr>
        <p:spPr/>
        <p:txBody>
          <a:bodyPr/>
          <a:lstStyle/>
          <a:p>
            <a:fld id="{A50835FA-A1A6-4248-BC51-8871D62B3B4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8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F967C274-17D2-4E04-8D73-3BA83764B4C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faul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9"/>
          </p:nvPr>
        </p:nvSpPr>
        <p:spPr/>
        <p:txBody>
          <a:bodyPr/>
          <a:lstStyle/>
          <a:p>
            <a:fld id="{1222DB3A-59A7-4BBD-B19F-B622EF154C0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faul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2"/>
          </p:nvPr>
        </p:nvSpPr>
        <p:spPr/>
        <p:txBody>
          <a:bodyPr/>
          <a:lstStyle/>
          <a:p>
            <a:fld id="{B5BF862B-98EC-4CC2-A026-D1DDC0596B7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faul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5"/>
          </p:nvPr>
        </p:nvSpPr>
        <p:spPr/>
        <p:txBody>
          <a:bodyPr/>
          <a:lstStyle/>
          <a:p>
            <a:fld id="{B30B80D1-F0EF-4D92-8588-5F3970F1951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faul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8"/>
          </p:nvPr>
        </p:nvSpPr>
        <p:spPr/>
        <p:txBody>
          <a:bodyPr/>
          <a:lstStyle/>
          <a:p>
            <a:fld id="{036EF494-A799-4D53-B2CA-01E5A3E9CBD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9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1"/>
          </p:nvPr>
        </p:nvSpPr>
        <p:spPr/>
        <p:txBody>
          <a:bodyPr/>
          <a:lstStyle/>
          <a:p>
            <a:fld id="{72D7DF9D-A93D-49DE-9003-D2668C4D3D1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0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Defaul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4"/>
          </p:nvPr>
        </p:nvSpPr>
        <p:spPr/>
        <p:txBody>
          <a:bodyPr/>
          <a:lstStyle/>
          <a:p>
            <a:fld id="{87DBC02A-FF56-48D1-80AC-785107362BD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0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Defaul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7"/>
          </p:nvPr>
        </p:nvSpPr>
        <p:spPr/>
        <p:txBody>
          <a:bodyPr/>
          <a:lstStyle/>
          <a:p>
            <a:fld id="{343A3D6D-B7F1-4E44-A56C-3846EBD0BBA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0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Default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0"/>
          </p:nvPr>
        </p:nvSpPr>
        <p:spPr/>
        <p:txBody>
          <a:bodyPr/>
          <a:lstStyle/>
          <a:p>
            <a:fld id="{8EE9F256-73B1-4A35-9A12-AB86B618760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1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Default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3"/>
          </p:nvPr>
        </p:nvSpPr>
        <p:spPr/>
        <p:txBody>
          <a:bodyPr/>
          <a:lstStyle/>
          <a:p>
            <a:fld id="{A4957FE9-64D7-4E30-B633-7B32D60BCD8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1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Default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6"/>
          </p:nvPr>
        </p:nvSpPr>
        <p:spPr/>
        <p:txBody>
          <a:bodyPr/>
          <a:lstStyle/>
          <a:p>
            <a:fld id="{5D7CCE03-D062-4CCB-9467-1E4F716EEAA9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6957E08B-FC01-481A-A98E-85A52500198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9"/>
          </p:nvPr>
        </p:nvSpPr>
        <p:spPr/>
        <p:txBody>
          <a:bodyPr/>
          <a:lstStyle/>
          <a:p>
            <a:fld id="{218E6CD1-01AF-46C6-96D1-365AA336C3F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2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2"/>
          </p:nvPr>
        </p:nvSpPr>
        <p:spPr/>
        <p:txBody>
          <a:bodyPr/>
          <a:lstStyle/>
          <a:p>
            <a:fld id="{B616F5AD-5796-4868-8256-9335569AF99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2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fault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5"/>
          </p:nvPr>
        </p:nvSpPr>
        <p:spPr/>
        <p:txBody>
          <a:bodyPr/>
          <a:lstStyle/>
          <a:p>
            <a:fld id="{8B9298A0-4D8A-4257-9A4F-5AE163131A9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fault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8"/>
          </p:nvPr>
        </p:nvSpPr>
        <p:spPr/>
        <p:txBody>
          <a:bodyPr/>
          <a:lstStyle/>
          <a:p>
            <a:fld id="{CECD2ACC-9F79-45D6-9421-725110998FD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fault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31"/>
          </p:nvPr>
        </p:nvSpPr>
        <p:spPr/>
        <p:txBody>
          <a:bodyPr/>
          <a:lstStyle/>
          <a:p>
            <a:fld id="{A5B1EAAE-4C9C-486A-90F3-82984447070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fault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34"/>
          </p:nvPr>
        </p:nvSpPr>
        <p:spPr/>
        <p:txBody>
          <a:bodyPr/>
          <a:lstStyle/>
          <a:p>
            <a:fld id="{A599A3EF-9BA0-4353-A7BA-7BA7A956BFD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3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37"/>
          </p:nvPr>
        </p:nvSpPr>
        <p:spPr/>
        <p:txBody>
          <a:bodyPr/>
          <a:lstStyle/>
          <a:p>
            <a:fld id="{20E1DED7-6901-49B6-A08D-ACE7E5DFF0B8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3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Default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0"/>
          </p:nvPr>
        </p:nvSpPr>
        <p:spPr/>
        <p:txBody>
          <a:bodyPr/>
          <a:lstStyle/>
          <a:p>
            <a:fld id="{CF40FB01-ED3B-4157-8259-40879775377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4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Default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3"/>
          </p:nvPr>
        </p:nvSpPr>
        <p:spPr/>
        <p:txBody>
          <a:bodyPr/>
          <a:lstStyle/>
          <a:p>
            <a:fld id="{3118EB78-09CD-42EC-AD19-2D0FC9131D0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4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Default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6"/>
          </p:nvPr>
        </p:nvSpPr>
        <p:spPr/>
        <p:txBody>
          <a:bodyPr/>
          <a:lstStyle/>
          <a:p>
            <a:fld id="{8E28BB03-F296-44F1-82B0-9372CE1753B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4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BC3217B-C33F-454E-A2E6-C4ECC2E2EED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Default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9"/>
          </p:nvPr>
        </p:nvSpPr>
        <p:spPr/>
        <p:txBody>
          <a:bodyPr/>
          <a:lstStyle/>
          <a:p>
            <a:fld id="{44E95C7F-9183-4286-BFCC-3C0C04F9D73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Default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5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2"/>
          </p:nvPr>
        </p:nvSpPr>
        <p:spPr/>
        <p:txBody>
          <a:bodyPr/>
          <a:lstStyle/>
          <a:p>
            <a:fld id="{7975BF3C-A2A7-4E63-A225-43100A11FF3C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5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5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5"/>
          </p:nvPr>
        </p:nvSpPr>
        <p:spPr/>
        <p:txBody>
          <a:bodyPr/>
          <a:lstStyle/>
          <a:p>
            <a:fld id="{1F6ED696-1A40-4F2A-BBED-4FB8F128E76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5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5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8"/>
          </p:nvPr>
        </p:nvSpPr>
        <p:spPr/>
        <p:txBody>
          <a:bodyPr/>
          <a:lstStyle/>
          <a:p>
            <a:fld id="{1E123104-EBCB-4966-AD98-72A314971B1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5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fault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61"/>
          </p:nvPr>
        </p:nvSpPr>
        <p:spPr/>
        <p:txBody>
          <a:bodyPr/>
          <a:lstStyle/>
          <a:p>
            <a:fld id="{6C6639AC-6564-4ABB-A2E7-A49EAF12AD1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6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fault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64"/>
          </p:nvPr>
        </p:nvSpPr>
        <p:spPr/>
        <p:txBody>
          <a:bodyPr/>
          <a:lstStyle/>
          <a:p>
            <a:fld id="{DCBB7257-BA1E-4CDC-BCDA-EF0F709FC05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6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fault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67"/>
          </p:nvPr>
        </p:nvSpPr>
        <p:spPr/>
        <p:txBody>
          <a:bodyPr/>
          <a:lstStyle/>
          <a:p>
            <a:fld id="{515A347E-EBCC-4EF9-B0C1-0E764B6DDC0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fault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0"/>
          </p:nvPr>
        </p:nvSpPr>
        <p:spPr/>
        <p:txBody>
          <a:bodyPr/>
          <a:lstStyle/>
          <a:p>
            <a:fld id="{9313D193-DC94-45A6-B5EE-95CDF7FEB32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7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3"/>
          </p:nvPr>
        </p:nvSpPr>
        <p:spPr/>
        <p:txBody>
          <a:bodyPr/>
          <a:lstStyle/>
          <a:p>
            <a:fld id="{18DAB11E-11D9-4326-A2CB-AA77FAFFC71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7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Default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6"/>
          </p:nvPr>
        </p:nvSpPr>
        <p:spPr/>
        <p:txBody>
          <a:bodyPr/>
          <a:lstStyle/>
          <a:p>
            <a:fld id="{554770E5-1982-4E37-BD1D-4AC293D2DC9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7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6306D3CD-09BF-494B-9865-7377D37520F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Default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9"/>
          </p:nvPr>
        </p:nvSpPr>
        <p:spPr/>
        <p:txBody>
          <a:bodyPr/>
          <a:lstStyle/>
          <a:p>
            <a:fld id="{E04F4CFA-4CBC-41B2-9910-6453A4DF060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Default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2"/>
          </p:nvPr>
        </p:nvSpPr>
        <p:spPr/>
        <p:txBody>
          <a:bodyPr/>
          <a:lstStyle/>
          <a:p>
            <a:fld id="{14E955B3-D847-43A3-9053-4D59DF01BBF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Default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5"/>
          </p:nvPr>
        </p:nvSpPr>
        <p:spPr/>
        <p:txBody>
          <a:bodyPr/>
          <a:lstStyle/>
          <a:p>
            <a:fld id="{DD5C9976-2A1F-40C3-8639-013121DC6F4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Default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8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88"/>
          </p:nvPr>
        </p:nvSpPr>
        <p:spPr/>
        <p:txBody>
          <a:bodyPr/>
          <a:lstStyle/>
          <a:p>
            <a:fld id="{6BE287E8-702B-4A4B-99A3-4ECBCD6EC32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8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91"/>
          </p:nvPr>
        </p:nvSpPr>
        <p:spPr/>
        <p:txBody>
          <a:bodyPr/>
          <a:lstStyle/>
          <a:p>
            <a:fld id="{B9C235D4-AB59-4BBE-8227-6E7BB50E5AA5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9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94"/>
          </p:nvPr>
        </p:nvSpPr>
        <p:spPr/>
        <p:txBody>
          <a:bodyPr/>
          <a:lstStyle/>
          <a:p>
            <a:fld id="{31F216ED-68EF-4A4A-A464-22EBE688403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9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fault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7"/>
          </p:nvPr>
        </p:nvSpPr>
        <p:spPr/>
        <p:txBody>
          <a:bodyPr/>
          <a:lstStyle/>
          <a:p>
            <a:fld id="{7FEC7BB0-21E1-4872-B62E-B01B804367E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9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fault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0"/>
          </p:nvPr>
        </p:nvSpPr>
        <p:spPr/>
        <p:txBody>
          <a:bodyPr/>
          <a:lstStyle/>
          <a:p>
            <a:fld id="{2AE932E7-846E-4F76-9BA3-608769479DB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0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fault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3"/>
          </p:nvPr>
        </p:nvSpPr>
        <p:spPr/>
        <p:txBody>
          <a:bodyPr/>
          <a:lstStyle/>
          <a:p>
            <a:fld id="{5137357D-2ABA-4829-BE24-368E866353E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0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fault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6"/>
          </p:nvPr>
        </p:nvSpPr>
        <p:spPr/>
        <p:txBody>
          <a:bodyPr/>
          <a:lstStyle/>
          <a:p>
            <a:fld id="{66011E43-FC91-4BA1-ABB0-2C2C70001F7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0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FFFFDA3E-D755-47D7-B724-2FD4366D31F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9"/>
          </p:nvPr>
        </p:nvSpPr>
        <p:spPr/>
        <p:txBody>
          <a:bodyPr/>
          <a:lstStyle/>
          <a:p>
            <a:fld id="{A4636D9F-6572-4462-8AF4-8A2496BA5225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Default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2"/>
          </p:nvPr>
        </p:nvSpPr>
        <p:spPr/>
        <p:txBody>
          <a:bodyPr/>
          <a:lstStyle/>
          <a:p>
            <a:fld id="{C5D573D9-F98F-46EE-A63F-7E79FE60389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Default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5"/>
          </p:nvPr>
        </p:nvSpPr>
        <p:spPr/>
        <p:txBody>
          <a:bodyPr/>
          <a:lstStyle/>
          <a:p>
            <a:fld id="{7C5734CA-BF8D-4A97-BD22-A8B12C5F5CA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Default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8"/>
          </p:nvPr>
        </p:nvSpPr>
        <p:spPr/>
        <p:txBody>
          <a:bodyPr/>
          <a:lstStyle/>
          <a:p>
            <a:fld id="{FAB22D71-B28A-4C02-9CD0-71DE8061F5B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Default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8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21"/>
          </p:nvPr>
        </p:nvSpPr>
        <p:spPr/>
        <p:txBody>
          <a:bodyPr/>
          <a:lstStyle/>
          <a:p>
            <a:fld id="{A641BC41-E77A-41E2-B98E-9069DE9F784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Default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0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24"/>
          </p:nvPr>
        </p:nvSpPr>
        <p:spPr/>
        <p:txBody>
          <a:bodyPr/>
          <a:lstStyle/>
          <a:p>
            <a:fld id="{493093AF-5ADB-4822-90B0-E4B50612F7F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Default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1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27"/>
          </p:nvPr>
        </p:nvSpPr>
        <p:spPr/>
        <p:txBody>
          <a:bodyPr/>
          <a:lstStyle/>
          <a:p>
            <a:fld id="{761AE9BC-6A06-4A01-A0C4-F709C3677A1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Default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3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30"/>
          </p:nvPr>
        </p:nvSpPr>
        <p:spPr/>
        <p:txBody>
          <a:bodyPr/>
          <a:lstStyle/>
          <a:p>
            <a:fld id="{4F11349C-67DA-4152-B83B-165375E81413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3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33"/>
          </p:nvPr>
        </p:nvSpPr>
        <p:spPr/>
        <p:txBody>
          <a:bodyPr/>
          <a:lstStyle/>
          <a:p>
            <a:fld id="{C6C27A35-CE0B-49B8-8A04-E11D10C622B4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3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36"/>
          </p:nvPr>
        </p:nvSpPr>
        <p:spPr/>
        <p:txBody>
          <a:bodyPr/>
          <a:lstStyle/>
          <a:p>
            <a:fld id="{60878F90-A468-4B6C-A6A9-5450FCFA4E1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3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A2C3EC5C-8D84-4FF4-97B7-791E0338132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fault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3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39"/>
          </p:nvPr>
        </p:nvSpPr>
        <p:spPr/>
        <p:txBody>
          <a:bodyPr/>
          <a:lstStyle/>
          <a:p>
            <a:fld id="{0BF26E93-FCCB-4B04-B01D-8AEDAED0F62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4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fault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4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42"/>
          </p:nvPr>
        </p:nvSpPr>
        <p:spPr/>
        <p:txBody>
          <a:bodyPr/>
          <a:lstStyle/>
          <a:p>
            <a:fld id="{BB50640F-6BF4-4EE6-B9EC-B663039CCAB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4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fault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4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45"/>
          </p:nvPr>
        </p:nvSpPr>
        <p:spPr/>
        <p:txBody>
          <a:bodyPr/>
          <a:lstStyle/>
          <a:p>
            <a:fld id="{F65AC2C0-A8D6-426B-A56D-24E1B7060A9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4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fault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4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8"/>
          </p:nvPr>
        </p:nvSpPr>
        <p:spPr/>
        <p:txBody>
          <a:bodyPr/>
          <a:lstStyle/>
          <a:p>
            <a:fld id="{27C51FCA-A289-4E43-B7AA-251622A02F9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4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51"/>
          </p:nvPr>
        </p:nvSpPr>
        <p:spPr/>
        <p:txBody>
          <a:bodyPr/>
          <a:lstStyle/>
          <a:p>
            <a:fld id="{2685C661-D556-47AB-A176-FF5F0FD5683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5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Default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0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0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5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54"/>
          </p:nvPr>
        </p:nvSpPr>
        <p:spPr/>
        <p:txBody>
          <a:bodyPr/>
          <a:lstStyle/>
          <a:p>
            <a:fld id="{830F57CF-F219-4FBC-8665-31A593E020C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5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Default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1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5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57"/>
          </p:nvPr>
        </p:nvSpPr>
        <p:spPr/>
        <p:txBody>
          <a:bodyPr/>
          <a:lstStyle/>
          <a:p>
            <a:fld id="{DD7DB4AF-CB25-4BA5-BEDB-63D3C85EC33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5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Default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2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5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60"/>
          </p:nvPr>
        </p:nvSpPr>
        <p:spPr/>
        <p:txBody>
          <a:bodyPr/>
          <a:lstStyle/>
          <a:p>
            <a:fld id="{BE09B9D8-4366-4511-93F3-2D281B9DE90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6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3"/>
          </p:nvPr>
        </p:nvSpPr>
        <p:spPr/>
        <p:txBody>
          <a:bodyPr/>
          <a:lstStyle/>
          <a:p>
            <a:fld id="{3F6D2A36-9913-493E-870A-11372EA1F4E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6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6"/>
          </p:nvPr>
        </p:nvSpPr>
        <p:spPr/>
        <p:txBody>
          <a:bodyPr/>
          <a:lstStyle/>
          <a:p>
            <a:fld id="{9FDA03E6-E5DF-479A-BF7D-EE947F52012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6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B89CFD20-CABC-4815-8789-CE329F96CBB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fault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6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69"/>
          </p:nvPr>
        </p:nvSpPr>
        <p:spPr/>
        <p:txBody>
          <a:bodyPr/>
          <a:lstStyle/>
          <a:p>
            <a:fld id="{E0E0D9C9-D092-4BC6-919E-1BDA58CE17A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7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fault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7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72"/>
          </p:nvPr>
        </p:nvSpPr>
        <p:spPr/>
        <p:txBody>
          <a:bodyPr/>
          <a:lstStyle/>
          <a:p>
            <a:fld id="{D59C7300-C5AB-4D45-ABEE-9886927EBC7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7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fault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7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75"/>
          </p:nvPr>
        </p:nvSpPr>
        <p:spPr/>
        <p:txBody>
          <a:bodyPr/>
          <a:lstStyle/>
          <a:p>
            <a:fld id="{5DBA088C-2CA4-4E4A-938D-AAFD411F010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7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fault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7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78"/>
          </p:nvPr>
        </p:nvSpPr>
        <p:spPr/>
        <p:txBody>
          <a:bodyPr/>
          <a:lstStyle/>
          <a:p>
            <a:fld id="{CD73185B-5E75-44E3-B16E-A049209C1D2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7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81"/>
          </p:nvPr>
        </p:nvSpPr>
        <p:spPr/>
        <p:txBody>
          <a:bodyPr/>
          <a:lstStyle/>
          <a:p>
            <a:fld id="{BB122819-3139-4846-8AD2-942E9C57A134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8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Default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8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84"/>
          </p:nvPr>
        </p:nvSpPr>
        <p:spPr/>
        <p:txBody>
          <a:bodyPr/>
          <a:lstStyle/>
          <a:p>
            <a:fld id="{265F6AA6-61B3-480C-BEFF-3BB5D12FD46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8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Default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8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8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87"/>
          </p:nvPr>
        </p:nvSpPr>
        <p:spPr/>
        <p:txBody>
          <a:bodyPr/>
          <a:lstStyle/>
          <a:p>
            <a:fld id="{A2106A36-8800-401F-B8E7-669F5DEB895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8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1"/>
          </p:nvPr>
        </p:nvSpPr>
        <p:spPr/>
        <p:txBody>
          <a:bodyPr/>
          <a:lstStyle/>
          <a:p>
            <a:fld id="{93CE684A-66B9-4B7D-80CC-46B98DCCCDE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8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2.xml"/></Relationships>
</file>

<file path=ppt/slideMasters/_rels/slideMaster23.xml.rels><?xml version="1.0" encoding="UTF-8" standalone="yes"?>
<Relationships xmlns="http://schemas.openxmlformats.org/package/2006/relationships"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3.xml"/></Relationships>
</file>

<file path=ppt/slideMasters/_rels/slideMaster24.xml.rels><?xml version="1.0" encoding="UTF-8" standalone="yes"?>
<Relationships xmlns="http://schemas.openxmlformats.org/package/2006/relationships"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24.xml"/></Relationships>
</file>

<file path=ppt/slideMasters/_rels/slideMaster25.xml.rels><?xml version="1.0" encoding="UTF-8" standalone="yes"?>
<Relationships xmlns="http://schemas.openxmlformats.org/package/2006/relationships"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25.xml"/></Relationships>
</file>

<file path=ppt/slideMasters/_rels/slideMaster26.xml.rels><?xml version="1.0" encoding="UTF-8" standalone="yes"?>
<Relationships xmlns="http://schemas.openxmlformats.org/package/2006/relationships"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26.xml"/></Relationships>
</file>

<file path=ppt/slideMasters/_rels/slideMaster27.xml.rels><?xml version="1.0" encoding="UTF-8" standalone="yes"?>
<Relationships xmlns="http://schemas.openxmlformats.org/package/2006/relationships"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27.xml"/></Relationships>
</file>

<file path=ppt/slideMasters/_rels/slideMaster28.xml.rels><?xml version="1.0" encoding="UTF-8" standalone="yes"?>
<Relationships xmlns="http://schemas.openxmlformats.org/package/2006/relationships"><Relationship Id="rId2" Type="http://schemas.openxmlformats.org/officeDocument/2006/relationships/theme" Target="../theme/theme28.xml"/><Relationship Id="rId1" Type="http://schemas.openxmlformats.org/officeDocument/2006/relationships/slideLayout" Target="../slideLayouts/slideLayout28.xml"/></Relationships>
</file>

<file path=ppt/slideMasters/_rels/slideMaster29.xml.rels><?xml version="1.0" encoding="UTF-8" standalone="yes"?>
<Relationships xmlns="http://schemas.openxmlformats.org/package/2006/relationships"><Relationship Id="rId2" Type="http://schemas.openxmlformats.org/officeDocument/2006/relationships/theme" Target="../theme/theme29.xml"/><Relationship Id="rId1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30.xml.rels><?xml version="1.0" encoding="UTF-8" standalone="yes"?>
<Relationships xmlns="http://schemas.openxmlformats.org/package/2006/relationships"><Relationship Id="rId2" Type="http://schemas.openxmlformats.org/officeDocument/2006/relationships/theme" Target="../theme/theme30.xml"/><Relationship Id="rId1" Type="http://schemas.openxmlformats.org/officeDocument/2006/relationships/slideLayout" Target="../slideLayouts/slideLayout30.xml"/></Relationships>
</file>

<file path=ppt/slideMasters/_rels/slideMaster3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1.xml"/><Relationship Id="rId1" Type="http://schemas.openxmlformats.org/officeDocument/2006/relationships/slideLayout" Target="../slideLayouts/slideLayout31.xml"/></Relationships>
</file>

<file path=ppt/slideMasters/_rels/slideMaster32.xml.rels><?xml version="1.0" encoding="UTF-8" standalone="yes"?>
<Relationships xmlns="http://schemas.openxmlformats.org/package/2006/relationships"><Relationship Id="rId2" Type="http://schemas.openxmlformats.org/officeDocument/2006/relationships/theme" Target="../theme/theme32.xml"/><Relationship Id="rId1" Type="http://schemas.openxmlformats.org/officeDocument/2006/relationships/slideLayout" Target="../slideLayouts/slideLayout32.xml"/></Relationships>
</file>

<file path=ppt/slideMasters/_rels/slideMaster3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3.xml"/><Relationship Id="rId1" Type="http://schemas.openxmlformats.org/officeDocument/2006/relationships/slideLayout" Target="../slideLayouts/slideLayout33.xml"/></Relationships>
</file>

<file path=ppt/slideMasters/_rels/slideMaster34.xml.rels><?xml version="1.0" encoding="UTF-8" standalone="yes"?>
<Relationships xmlns="http://schemas.openxmlformats.org/package/2006/relationships"><Relationship Id="rId2" Type="http://schemas.openxmlformats.org/officeDocument/2006/relationships/theme" Target="../theme/theme34.xml"/><Relationship Id="rId1" Type="http://schemas.openxmlformats.org/officeDocument/2006/relationships/slideLayout" Target="../slideLayouts/slideLayout34.xml"/></Relationships>
</file>

<file path=ppt/slideMasters/_rels/slideMaster35.xml.rels><?xml version="1.0" encoding="UTF-8" standalone="yes"?>
<Relationships xmlns="http://schemas.openxmlformats.org/package/2006/relationships"><Relationship Id="rId2" Type="http://schemas.openxmlformats.org/officeDocument/2006/relationships/theme" Target="../theme/theme35.xml"/><Relationship Id="rId1" Type="http://schemas.openxmlformats.org/officeDocument/2006/relationships/slideLayout" Target="../slideLayouts/slideLayout35.xml"/></Relationships>
</file>

<file path=ppt/slideMasters/_rels/slideMaster36.xml.rels><?xml version="1.0" encoding="UTF-8" standalone="yes"?>
<Relationships xmlns="http://schemas.openxmlformats.org/package/2006/relationships"><Relationship Id="rId2" Type="http://schemas.openxmlformats.org/officeDocument/2006/relationships/theme" Target="../theme/theme36.xml"/><Relationship Id="rId1" Type="http://schemas.openxmlformats.org/officeDocument/2006/relationships/slideLayout" Target="../slideLayouts/slideLayout36.xml"/></Relationships>
</file>

<file path=ppt/slideMasters/_rels/slideMaster37.xml.rels><?xml version="1.0" encoding="UTF-8" standalone="yes"?>
<Relationships xmlns="http://schemas.openxmlformats.org/package/2006/relationships"><Relationship Id="rId2" Type="http://schemas.openxmlformats.org/officeDocument/2006/relationships/theme" Target="../theme/theme37.xml"/><Relationship Id="rId1" Type="http://schemas.openxmlformats.org/officeDocument/2006/relationships/slideLayout" Target="../slideLayouts/slideLayout37.xml"/></Relationships>
</file>

<file path=ppt/slideMasters/_rels/slideMaster38.xml.rels><?xml version="1.0" encoding="UTF-8" standalone="yes"?>
<Relationships xmlns="http://schemas.openxmlformats.org/package/2006/relationships"><Relationship Id="rId2" Type="http://schemas.openxmlformats.org/officeDocument/2006/relationships/theme" Target="../theme/theme38.xml"/><Relationship Id="rId1" Type="http://schemas.openxmlformats.org/officeDocument/2006/relationships/slideLayout" Target="../slideLayouts/slideLayout38.xml"/></Relationships>
</file>

<file path=ppt/slideMasters/_rels/slideMaster39.xml.rels><?xml version="1.0" encoding="UTF-8" standalone="yes"?>
<Relationships xmlns="http://schemas.openxmlformats.org/package/2006/relationships"><Relationship Id="rId2" Type="http://schemas.openxmlformats.org/officeDocument/2006/relationships/theme" Target="../theme/theme39.xml"/><Relationship Id="rId1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40.xml.rels><?xml version="1.0" encoding="UTF-8" standalone="yes"?>
<Relationships xmlns="http://schemas.openxmlformats.org/package/2006/relationships"><Relationship Id="rId2" Type="http://schemas.openxmlformats.org/officeDocument/2006/relationships/theme" Target="../theme/theme40.xml"/><Relationship Id="rId1" Type="http://schemas.openxmlformats.org/officeDocument/2006/relationships/slideLayout" Target="../slideLayouts/slideLayout40.xml"/></Relationships>
</file>

<file path=ppt/slideMasters/_rels/slideMaster41.xml.rels><?xml version="1.0" encoding="UTF-8" standalone="yes"?>
<Relationships xmlns="http://schemas.openxmlformats.org/package/2006/relationships"><Relationship Id="rId2" Type="http://schemas.openxmlformats.org/officeDocument/2006/relationships/theme" Target="../theme/theme41.xml"/><Relationship Id="rId1" Type="http://schemas.openxmlformats.org/officeDocument/2006/relationships/slideLayout" Target="../slideLayouts/slideLayout41.xml"/></Relationships>
</file>

<file path=ppt/slideMasters/_rels/slideMaster42.xml.rels><?xml version="1.0" encoding="UTF-8" standalone="yes"?>
<Relationships xmlns="http://schemas.openxmlformats.org/package/2006/relationships"><Relationship Id="rId2" Type="http://schemas.openxmlformats.org/officeDocument/2006/relationships/theme" Target="../theme/theme42.xml"/><Relationship Id="rId1" Type="http://schemas.openxmlformats.org/officeDocument/2006/relationships/slideLayout" Target="../slideLayouts/slideLayout42.xml"/></Relationships>
</file>

<file path=ppt/slideMasters/_rels/slideMaster43.xml.rels><?xml version="1.0" encoding="UTF-8" standalone="yes"?>
<Relationships xmlns="http://schemas.openxmlformats.org/package/2006/relationships"><Relationship Id="rId2" Type="http://schemas.openxmlformats.org/officeDocument/2006/relationships/theme" Target="../theme/theme43.xml"/><Relationship Id="rId1" Type="http://schemas.openxmlformats.org/officeDocument/2006/relationships/slideLayout" Target="../slideLayouts/slideLayout43.xml"/></Relationships>
</file>

<file path=ppt/slideMasters/_rels/slideMaster4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4.xml"/><Relationship Id="rId1" Type="http://schemas.openxmlformats.org/officeDocument/2006/relationships/slideLayout" Target="../slideLayouts/slideLayout44.xml"/></Relationships>
</file>

<file path=ppt/slideMasters/_rels/slideMaster45.xml.rels><?xml version="1.0" encoding="UTF-8" standalone="yes"?>
<Relationships xmlns="http://schemas.openxmlformats.org/package/2006/relationships"><Relationship Id="rId2" Type="http://schemas.openxmlformats.org/officeDocument/2006/relationships/theme" Target="../theme/theme45.xml"/><Relationship Id="rId1" Type="http://schemas.openxmlformats.org/officeDocument/2006/relationships/slideLayout" Target="../slideLayouts/slideLayout45.xml"/></Relationships>
</file>

<file path=ppt/slideMasters/_rels/slideMaster46.xml.rels><?xml version="1.0" encoding="UTF-8" standalone="yes"?>
<Relationships xmlns="http://schemas.openxmlformats.org/package/2006/relationships"><Relationship Id="rId2" Type="http://schemas.openxmlformats.org/officeDocument/2006/relationships/theme" Target="../theme/theme46.xml"/><Relationship Id="rId1" Type="http://schemas.openxmlformats.org/officeDocument/2006/relationships/slideLayout" Target="../slideLayouts/slideLayout46.xml"/></Relationships>
</file>

<file path=ppt/slideMasters/_rels/slideMaster47.xml.rels><?xml version="1.0" encoding="UTF-8" standalone="yes"?>
<Relationships xmlns="http://schemas.openxmlformats.org/package/2006/relationships"><Relationship Id="rId2" Type="http://schemas.openxmlformats.org/officeDocument/2006/relationships/theme" Target="../theme/theme47.xml"/><Relationship Id="rId1" Type="http://schemas.openxmlformats.org/officeDocument/2006/relationships/slideLayout" Target="../slideLayouts/slideLayout47.xml"/></Relationships>
</file>

<file path=ppt/slideMasters/_rels/slideMaster48.xml.rels><?xml version="1.0" encoding="UTF-8" standalone="yes"?>
<Relationships xmlns="http://schemas.openxmlformats.org/package/2006/relationships"><Relationship Id="rId2" Type="http://schemas.openxmlformats.org/officeDocument/2006/relationships/theme" Target="../theme/theme48.xml"/><Relationship Id="rId1" Type="http://schemas.openxmlformats.org/officeDocument/2006/relationships/slideLayout" Target="../slideLayouts/slideLayout48.xml"/></Relationships>
</file>

<file path=ppt/slideMasters/_rels/slideMaster49.xml.rels><?xml version="1.0" encoding="UTF-8" standalone="yes"?>
<Relationships xmlns="http://schemas.openxmlformats.org/package/2006/relationships"><Relationship Id="rId2" Type="http://schemas.openxmlformats.org/officeDocument/2006/relationships/theme" Target="../theme/theme49.xml"/><Relationship Id="rId1" Type="http://schemas.openxmlformats.org/officeDocument/2006/relationships/slideLayout" Target="../slideLayouts/slideLayout49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50.xml.rels><?xml version="1.0" encoding="UTF-8" standalone="yes"?>
<Relationships xmlns="http://schemas.openxmlformats.org/package/2006/relationships"><Relationship Id="rId2" Type="http://schemas.openxmlformats.org/officeDocument/2006/relationships/theme" Target="../theme/theme50.xml"/><Relationship Id="rId1" Type="http://schemas.openxmlformats.org/officeDocument/2006/relationships/slideLayout" Target="../slideLayouts/slideLayout50.xml"/></Relationships>
</file>

<file path=ppt/slideMasters/_rels/slideMaster51.xml.rels><?xml version="1.0" encoding="UTF-8" standalone="yes"?>
<Relationships xmlns="http://schemas.openxmlformats.org/package/2006/relationships"><Relationship Id="rId2" Type="http://schemas.openxmlformats.org/officeDocument/2006/relationships/theme" Target="../theme/theme51.xml"/><Relationship Id="rId1" Type="http://schemas.openxmlformats.org/officeDocument/2006/relationships/slideLayout" Target="../slideLayouts/slideLayout51.xml"/></Relationships>
</file>

<file path=ppt/slideMasters/_rels/slideMaster52.xml.rels><?xml version="1.0" encoding="UTF-8" standalone="yes"?>
<Relationships xmlns="http://schemas.openxmlformats.org/package/2006/relationships"><Relationship Id="rId2" Type="http://schemas.openxmlformats.org/officeDocument/2006/relationships/theme" Target="../theme/theme52.xml"/><Relationship Id="rId1" Type="http://schemas.openxmlformats.org/officeDocument/2006/relationships/slideLayout" Target="../slideLayouts/slideLayout52.xml"/></Relationships>
</file>

<file path=ppt/slideMasters/_rels/slideMaster53.xml.rels><?xml version="1.0" encoding="UTF-8" standalone="yes"?>
<Relationships xmlns="http://schemas.openxmlformats.org/package/2006/relationships"><Relationship Id="rId2" Type="http://schemas.openxmlformats.org/officeDocument/2006/relationships/theme" Target="../theme/theme53.xml"/><Relationship Id="rId1" Type="http://schemas.openxmlformats.org/officeDocument/2006/relationships/slideLayout" Target="../slideLayouts/slideLayout53.xml"/></Relationships>
</file>

<file path=ppt/slideMasters/_rels/slideMaster54.xml.rels><?xml version="1.0" encoding="UTF-8" standalone="yes"?>
<Relationships xmlns="http://schemas.openxmlformats.org/package/2006/relationships"><Relationship Id="rId2" Type="http://schemas.openxmlformats.org/officeDocument/2006/relationships/theme" Target="../theme/theme54.xml"/><Relationship Id="rId1" Type="http://schemas.openxmlformats.org/officeDocument/2006/relationships/slideLayout" Target="../slideLayouts/slideLayout54.xml"/></Relationships>
</file>

<file path=ppt/slideMasters/_rels/slideMaster5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5.xml"/><Relationship Id="rId1" Type="http://schemas.openxmlformats.org/officeDocument/2006/relationships/slideLayout" Target="../slideLayouts/slideLayout55.xml"/></Relationships>
</file>

<file path=ppt/slideMasters/_rels/slideMaster56.xml.rels><?xml version="1.0" encoding="UTF-8" standalone="yes"?>
<Relationships xmlns="http://schemas.openxmlformats.org/package/2006/relationships"><Relationship Id="rId2" Type="http://schemas.openxmlformats.org/officeDocument/2006/relationships/theme" Target="../theme/theme56.xml"/><Relationship Id="rId1" Type="http://schemas.openxmlformats.org/officeDocument/2006/relationships/slideLayout" Target="../slideLayouts/slideLayout56.xml"/></Relationships>
</file>

<file path=ppt/slideMasters/_rels/slideMaster57.xml.rels><?xml version="1.0" encoding="UTF-8" standalone="yes"?>
<Relationships xmlns="http://schemas.openxmlformats.org/package/2006/relationships"><Relationship Id="rId2" Type="http://schemas.openxmlformats.org/officeDocument/2006/relationships/theme" Target="../theme/theme57.xml"/><Relationship Id="rId1" Type="http://schemas.openxmlformats.org/officeDocument/2006/relationships/slideLayout" Target="../slideLayouts/slideLayout57.xml"/></Relationships>
</file>

<file path=ppt/slideMasters/_rels/slideMaster58.xml.rels><?xml version="1.0" encoding="UTF-8" standalone="yes"?>
<Relationships xmlns="http://schemas.openxmlformats.org/package/2006/relationships"><Relationship Id="rId2" Type="http://schemas.openxmlformats.org/officeDocument/2006/relationships/theme" Target="../theme/theme58.xml"/><Relationship Id="rId1" Type="http://schemas.openxmlformats.org/officeDocument/2006/relationships/slideLayout" Target="../slideLayouts/slideLayout58.xml"/></Relationships>
</file>

<file path=ppt/slideMasters/_rels/slideMaster59.xml.rels><?xml version="1.0" encoding="UTF-8" standalone="yes"?>
<Relationships xmlns="http://schemas.openxmlformats.org/package/2006/relationships"><Relationship Id="rId2" Type="http://schemas.openxmlformats.org/officeDocument/2006/relationships/theme" Target="../theme/theme59.xml"/><Relationship Id="rId1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60.xml.rels><?xml version="1.0" encoding="UTF-8" standalone="yes"?>
<Relationships xmlns="http://schemas.openxmlformats.org/package/2006/relationships"><Relationship Id="rId2" Type="http://schemas.openxmlformats.org/officeDocument/2006/relationships/theme" Target="../theme/theme60.xml"/><Relationship Id="rId1" Type="http://schemas.openxmlformats.org/officeDocument/2006/relationships/slideLayout" Target="../slideLayouts/slideLayout60.xml"/></Relationships>
</file>

<file path=ppt/slideMasters/_rels/slideMaster61.xml.rels><?xml version="1.0" encoding="UTF-8" standalone="yes"?>
<Relationships xmlns="http://schemas.openxmlformats.org/package/2006/relationships"><Relationship Id="rId2" Type="http://schemas.openxmlformats.org/officeDocument/2006/relationships/theme" Target="../theme/theme61.xml"/><Relationship Id="rId1" Type="http://schemas.openxmlformats.org/officeDocument/2006/relationships/slideLayout" Target="../slideLayouts/slideLayout61.xml"/></Relationships>
</file>

<file path=ppt/slideMasters/_rels/slideMaster62.xml.rels><?xml version="1.0" encoding="UTF-8" standalone="yes"?>
<Relationships xmlns="http://schemas.openxmlformats.org/package/2006/relationships"><Relationship Id="rId2" Type="http://schemas.openxmlformats.org/officeDocument/2006/relationships/theme" Target="../theme/theme62.xml"/><Relationship Id="rId1" Type="http://schemas.openxmlformats.org/officeDocument/2006/relationships/slideLayout" Target="../slideLayouts/slideLayout62.xml"/></Relationships>
</file>

<file path=ppt/slideMasters/_rels/slideMaster63.xml.rels><?xml version="1.0" encoding="UTF-8" standalone="yes"?>
<Relationships xmlns="http://schemas.openxmlformats.org/package/2006/relationships"><Relationship Id="rId2" Type="http://schemas.openxmlformats.org/officeDocument/2006/relationships/theme" Target="../theme/theme63.xml"/><Relationship Id="rId1" Type="http://schemas.openxmlformats.org/officeDocument/2006/relationships/slideLayout" Target="../slideLayouts/slideLayout63.xml"/></Relationships>
</file>

<file path=ppt/slideMasters/_rels/slideMaster64.xml.rels><?xml version="1.0" encoding="UTF-8" standalone="yes"?>
<Relationships xmlns="http://schemas.openxmlformats.org/package/2006/relationships"><Relationship Id="rId2" Type="http://schemas.openxmlformats.org/officeDocument/2006/relationships/theme" Target="../theme/theme64.xml"/><Relationship Id="rId1" Type="http://schemas.openxmlformats.org/officeDocument/2006/relationships/slideLayout" Target="../slideLayouts/slideLayout64.xml"/></Relationships>
</file>

<file path=ppt/slideMasters/_rels/slideMaster65.xml.rels><?xml version="1.0" encoding="UTF-8" standalone="yes"?>
<Relationships xmlns="http://schemas.openxmlformats.org/package/2006/relationships"><Relationship Id="rId2" Type="http://schemas.openxmlformats.org/officeDocument/2006/relationships/theme" Target="../theme/theme65.xml"/><Relationship Id="rId1" Type="http://schemas.openxmlformats.org/officeDocument/2006/relationships/slideLayout" Target="../slideLayouts/slideLayout65.xml"/></Relationships>
</file>

<file path=ppt/slideMasters/_rels/slideMaster6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6.xml"/><Relationship Id="rId1" Type="http://schemas.openxmlformats.org/officeDocument/2006/relationships/slideLayout" Target="../slideLayouts/slideLayout66.xml"/></Relationships>
</file>

<file path=ppt/slideMasters/_rels/slideMaster67.xml.rels><?xml version="1.0" encoding="UTF-8" standalone="yes"?>
<Relationships xmlns="http://schemas.openxmlformats.org/package/2006/relationships"><Relationship Id="rId2" Type="http://schemas.openxmlformats.org/officeDocument/2006/relationships/theme" Target="../theme/theme67.xml"/><Relationship Id="rId1" Type="http://schemas.openxmlformats.org/officeDocument/2006/relationships/slideLayout" Target="../slideLayouts/slideLayout67.xml"/></Relationships>
</file>

<file path=ppt/slideMasters/_rels/slideMaster68.xml.rels><?xml version="1.0" encoding="UTF-8" standalone="yes"?>
<Relationships xmlns="http://schemas.openxmlformats.org/package/2006/relationships"><Relationship Id="rId2" Type="http://schemas.openxmlformats.org/officeDocument/2006/relationships/theme" Target="../theme/theme68.xml"/><Relationship Id="rId1" Type="http://schemas.openxmlformats.org/officeDocument/2006/relationships/slideLayout" Target="../slideLayouts/slideLayout68.xml"/></Relationships>
</file>

<file path=ppt/slideMasters/_rels/slideMaster69.xml.rels><?xml version="1.0" encoding="UTF-8" standalone="yes"?>
<Relationships xmlns="http://schemas.openxmlformats.org/package/2006/relationships"><Relationship Id="rId2" Type="http://schemas.openxmlformats.org/officeDocument/2006/relationships/theme" Target="../theme/theme69.xml"/><Relationship Id="rId1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70.xml.rels><?xml version="1.0" encoding="UTF-8" standalone="yes"?>
<Relationships xmlns="http://schemas.openxmlformats.org/package/2006/relationships"><Relationship Id="rId2" Type="http://schemas.openxmlformats.org/officeDocument/2006/relationships/theme" Target="../theme/theme70.xml"/><Relationship Id="rId1" Type="http://schemas.openxmlformats.org/officeDocument/2006/relationships/slideLayout" Target="../slideLayouts/slideLayout70.xml"/></Relationships>
</file>

<file path=ppt/slideMasters/_rels/slideMaster71.xml.rels><?xml version="1.0" encoding="UTF-8" standalone="yes"?>
<Relationships xmlns="http://schemas.openxmlformats.org/package/2006/relationships"><Relationship Id="rId2" Type="http://schemas.openxmlformats.org/officeDocument/2006/relationships/theme" Target="../theme/theme71.xml"/><Relationship Id="rId1" Type="http://schemas.openxmlformats.org/officeDocument/2006/relationships/slideLayout" Target="../slideLayouts/slideLayout71.xml"/></Relationships>
</file>

<file path=ppt/slideMasters/_rels/slideMaster72.xml.rels><?xml version="1.0" encoding="UTF-8" standalone="yes"?>
<Relationships xmlns="http://schemas.openxmlformats.org/package/2006/relationships"><Relationship Id="rId2" Type="http://schemas.openxmlformats.org/officeDocument/2006/relationships/theme" Target="../theme/theme72.xml"/><Relationship Id="rId1" Type="http://schemas.openxmlformats.org/officeDocument/2006/relationships/slideLayout" Target="../slideLayouts/slideLayout72.xml"/></Relationships>
</file>

<file path=ppt/slideMasters/_rels/slideMaster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3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2.png"/></Relationships>
</file>

<file path=ppt/slideMasters/_rels/slideMaster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4.xml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2.png"/></Relationships>
</file>

<file path=ppt/slideMasters/_rels/slideMaster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5.xml"/><Relationship Id="rId1" Type="http://schemas.openxmlformats.org/officeDocument/2006/relationships/slideLayout" Target="../slideLayouts/slideLayout75.xml"/><Relationship Id="rId4" Type="http://schemas.openxmlformats.org/officeDocument/2006/relationships/image" Target="../media/image2.png"/></Relationships>
</file>

<file path=ppt/slideMasters/_rels/slideMaster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6.xml"/><Relationship Id="rId1" Type="http://schemas.openxmlformats.org/officeDocument/2006/relationships/slideLayout" Target="../slideLayouts/slideLayout76.xml"/><Relationship Id="rId4" Type="http://schemas.openxmlformats.org/officeDocument/2006/relationships/image" Target="../media/image2.png"/></Relationships>
</file>

<file path=ppt/slideMasters/_rels/slideMaster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7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2.png"/></Relationships>
</file>

<file path=ppt/slideMasters/_rels/slideMaster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8.xml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2.png"/></Relationships>
</file>

<file path=ppt/slideMasters/_rels/slideMaster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9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2.png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80.xml"/><Relationship Id="rId1" Type="http://schemas.openxmlformats.org/officeDocument/2006/relationships/slideLayout" Target="../slideLayouts/slideLayout80.xml"/><Relationship Id="rId4" Type="http://schemas.openxmlformats.org/officeDocument/2006/relationships/image" Target="../media/image2.png"/></Relationships>
</file>

<file path=ppt/slideMasters/_rels/slideMaster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81.xml"/><Relationship Id="rId1" Type="http://schemas.openxmlformats.org/officeDocument/2006/relationships/slideLayout" Target="../slideLayouts/slideLayout81.xml"/><Relationship Id="rId4" Type="http://schemas.openxmlformats.org/officeDocument/2006/relationships/image" Target="../media/image2.png"/></Relationships>
</file>

<file path=ppt/slideMasters/_rels/slideMaster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82.xml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2.png"/></Relationships>
</file>

<file path=ppt/slideMasters/_rels/slideMaster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83.xml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2.png"/></Relationships>
</file>

<file path=ppt/slideMasters/_rels/slideMaster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84.xml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2.png"/></Relationships>
</file>

<file path=ppt/slideMasters/_rels/slideMaster85.xml.rels><?xml version="1.0" encoding="UTF-8" standalone="yes"?>
<Relationships xmlns="http://schemas.openxmlformats.org/package/2006/relationships"><Relationship Id="rId2" Type="http://schemas.openxmlformats.org/officeDocument/2006/relationships/theme" Target="../theme/theme85.xml"/><Relationship Id="rId1" Type="http://schemas.openxmlformats.org/officeDocument/2006/relationships/slideLayout" Target="../slideLayouts/slideLayout85.xml"/></Relationships>
</file>

<file path=ppt/slideMasters/_rels/slideMaster86.xml.rels><?xml version="1.0" encoding="UTF-8" standalone="yes"?>
<Relationships xmlns="http://schemas.openxmlformats.org/package/2006/relationships"><Relationship Id="rId2" Type="http://schemas.openxmlformats.org/officeDocument/2006/relationships/theme" Target="../theme/theme86.xml"/><Relationship Id="rId1" Type="http://schemas.openxmlformats.org/officeDocument/2006/relationships/slideLayout" Target="../slideLayouts/slideLayout86.xml"/></Relationships>
</file>

<file path=ppt/slideMasters/_rels/slideMaster87.xml.rels><?xml version="1.0" encoding="UTF-8" standalone="yes"?>
<Relationships xmlns="http://schemas.openxmlformats.org/package/2006/relationships"><Relationship Id="rId2" Type="http://schemas.openxmlformats.org/officeDocument/2006/relationships/theme" Target="../theme/theme87.xml"/><Relationship Id="rId1" Type="http://schemas.openxmlformats.org/officeDocument/2006/relationships/slideLayout" Target="../slideLayouts/slideLayout87.xml"/></Relationships>
</file>

<file path=ppt/slideMasters/_rels/slideMaster8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8.xml"/><Relationship Id="rId1" Type="http://schemas.openxmlformats.org/officeDocument/2006/relationships/slideLayout" Target="../slideLayouts/slideLayout88.xml"/></Relationships>
</file>

<file path=ppt/slideMasters/_rels/slideMaster89.xml.rels><?xml version="1.0" encoding="UTF-8" standalone="yes"?>
<Relationships xmlns="http://schemas.openxmlformats.org/package/2006/relationships"><Relationship Id="rId2" Type="http://schemas.openxmlformats.org/officeDocument/2006/relationships/theme" Target="../theme/theme89.xml"/><Relationship Id="rId1" Type="http://schemas.openxmlformats.org/officeDocument/2006/relationships/slideLayout" Target="../slideLayouts/slideLayout89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_rels/slideMaster90.xml.rels><?xml version="1.0" encoding="UTF-8" standalone="yes"?>
<Relationships xmlns="http://schemas.openxmlformats.org/package/2006/relationships"><Relationship Id="rId2" Type="http://schemas.openxmlformats.org/officeDocument/2006/relationships/theme" Target="../theme/theme90.xml"/><Relationship Id="rId1" Type="http://schemas.openxmlformats.org/officeDocument/2006/relationships/slideLayout" Target="../slideLayouts/slideLayout90.xml"/></Relationships>
</file>

<file path=ppt/slideMasters/_rels/slideMaster91.xml.rels><?xml version="1.0" encoding="UTF-8" standalone="yes"?>
<Relationships xmlns="http://schemas.openxmlformats.org/package/2006/relationships"><Relationship Id="rId2" Type="http://schemas.openxmlformats.org/officeDocument/2006/relationships/theme" Target="../theme/theme91.xml"/><Relationship Id="rId1" Type="http://schemas.openxmlformats.org/officeDocument/2006/relationships/slideLayout" Target="../slideLayouts/slideLayout91.xml"/></Relationships>
</file>

<file path=ppt/slideMasters/_rels/slideMaster92.xml.rels><?xml version="1.0" encoding="UTF-8" standalone="yes"?>
<Relationships xmlns="http://schemas.openxmlformats.org/package/2006/relationships"><Relationship Id="rId2" Type="http://schemas.openxmlformats.org/officeDocument/2006/relationships/theme" Target="../theme/theme92.xml"/><Relationship Id="rId1" Type="http://schemas.openxmlformats.org/officeDocument/2006/relationships/slideLayout" Target="../slideLayouts/slideLayout92.xml"/></Relationships>
</file>

<file path=ppt/slideMasters/_rels/slideMaster93.xml.rels><?xml version="1.0" encoding="UTF-8" standalone="yes"?>
<Relationships xmlns="http://schemas.openxmlformats.org/package/2006/relationships"><Relationship Id="rId2" Type="http://schemas.openxmlformats.org/officeDocument/2006/relationships/theme" Target="../theme/theme93.xml"/><Relationship Id="rId1" Type="http://schemas.openxmlformats.org/officeDocument/2006/relationships/slideLayout" Target="../slideLayouts/slideLayout93.xml"/></Relationships>
</file>

<file path=ppt/slideMasters/_rels/slideMaster94.xml.rels><?xml version="1.0" encoding="UTF-8" standalone="yes"?>
<Relationships xmlns="http://schemas.openxmlformats.org/package/2006/relationships"><Relationship Id="rId2" Type="http://schemas.openxmlformats.org/officeDocument/2006/relationships/theme" Target="../theme/theme94.xml"/><Relationship Id="rId1" Type="http://schemas.openxmlformats.org/officeDocument/2006/relationships/slideLayout" Target="../slideLayouts/slideLayout94.xml"/></Relationships>
</file>

<file path=ppt/slideMasters/_rels/slideMaster95.xml.rels><?xml version="1.0" encoding="UTF-8" standalone="yes"?>
<Relationships xmlns="http://schemas.openxmlformats.org/package/2006/relationships"><Relationship Id="rId2" Type="http://schemas.openxmlformats.org/officeDocument/2006/relationships/theme" Target="../theme/theme95.xml"/><Relationship Id="rId1" Type="http://schemas.openxmlformats.org/officeDocument/2006/relationships/slideLayout" Target="../slideLayouts/slideLayout95.xml"/></Relationships>
</file>

<file path=ppt/slideMasters/_rels/slideMaster96.xml.rels><?xml version="1.0" encoding="UTF-8" standalone="yes"?>
<Relationships xmlns="http://schemas.openxmlformats.org/package/2006/relationships"><Relationship Id="rId2" Type="http://schemas.openxmlformats.org/officeDocument/2006/relationships/theme" Target="../theme/theme96.xml"/><Relationship Id="rId1" Type="http://schemas.openxmlformats.org/officeDocument/2006/relationships/slideLayout" Target="../slideLayouts/slideLayout96.xml"/></Relationships>
</file>

<file path=ppt/slideMasters/_rels/slideMaster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97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333333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1B6ACBF9-3871-4CCB-83B5-96DED24610C4}" type="slidenum">
              <a:rPr lang="en-US" sz="1200" b="0" strike="noStrike" spc="-1">
                <a:solidFill>
                  <a:srgbClr val="333333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333333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80575493-8E09-4124-84B2-8F397E16C4A4}" type="slidenum">
              <a:rPr lang="en-US" sz="1200" b="0" strike="noStrike" spc="-1">
                <a:solidFill>
                  <a:srgbClr val="333333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76" name="PlaceHolder 5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333333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3B44319E-28EE-4E28-A636-16013BE29575}" type="slidenum">
              <a:rPr lang="en-US" sz="1200" b="0" strike="noStrike" spc="-1">
                <a:solidFill>
                  <a:srgbClr val="333333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87" name="PlaceHolder 5"/>
          <p:cNvSpPr>
            <a:spLocks noGrp="1"/>
          </p:cNvSpPr>
          <p:nvPr>
            <p:ph type="ftr" idx="34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 type="sldNum" idx="35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333333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6E7CAE02-D986-44C7-81D7-7636FC0FC46D}" type="slidenum">
              <a:rPr lang="en-US" sz="1200" b="0" strike="noStrike" spc="-1">
                <a:solidFill>
                  <a:srgbClr val="333333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 type="dt" idx="36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2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98" name="PlaceHolder 5"/>
          <p:cNvSpPr>
            <a:spLocks noGrp="1"/>
          </p:cNvSpPr>
          <p:nvPr>
            <p:ph type="ftr" idx="37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FFFFFF"/>
                </a:solidFill>
                <a:latin typeface="Pretendard"/>
                <a:ea typeface="Pretendard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&lt;footer&gt;</a:t>
            </a:r>
            <a:endParaRPr lang="en-US" sz="12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99" name="PlaceHolder 6"/>
          <p:cNvSpPr>
            <a:spLocks noGrp="1"/>
          </p:cNvSpPr>
          <p:nvPr>
            <p:ph type="sldNum" idx="38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FFFFFF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872F4A31-6411-42A2-9693-A2B4DA89B51E}" type="slidenum">
              <a:rPr lang="en-US" sz="12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100" name="PlaceHolder 7"/>
          <p:cNvSpPr>
            <a:spLocks noGrp="1"/>
          </p:cNvSpPr>
          <p:nvPr>
            <p:ph type="dt" idx="39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2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108" name="PlaceHolder 4"/>
          <p:cNvSpPr>
            <a:spLocks noGrp="1"/>
          </p:cNvSpPr>
          <p:nvPr>
            <p:ph type="ftr" idx="40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FFFFFF"/>
                </a:solidFill>
                <a:latin typeface="Pretendard"/>
                <a:ea typeface="Pretendard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&lt;footer&gt;</a:t>
            </a:r>
            <a:endParaRPr lang="en-US" sz="12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sldNum" idx="41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FFFFFF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62790B46-C412-4506-801C-3C52D396714B}" type="slidenum">
              <a:rPr lang="en-US" sz="12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110" name="PlaceHolder 6"/>
          <p:cNvSpPr>
            <a:spLocks noGrp="1"/>
          </p:cNvSpPr>
          <p:nvPr>
            <p:ph type="dt" idx="42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2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119" name="PlaceHolder 6"/>
          <p:cNvSpPr>
            <a:spLocks noGrp="1"/>
          </p:cNvSpPr>
          <p:nvPr>
            <p:ph type="ftr" idx="43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FFFFFF"/>
                </a:solidFill>
                <a:latin typeface="Pretendard"/>
                <a:ea typeface="Pretendard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&lt;footer&gt;</a:t>
            </a:r>
            <a:endParaRPr lang="en-US" sz="12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120" name="PlaceHolder 7"/>
          <p:cNvSpPr>
            <a:spLocks noGrp="1"/>
          </p:cNvSpPr>
          <p:nvPr>
            <p:ph type="sldNum" idx="44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FFFFFF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ABBB96DB-01DD-41CA-9283-21A8074545E0}" type="slidenum">
              <a:rPr lang="en-US" sz="12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121" name="PlaceHolder 8"/>
          <p:cNvSpPr>
            <a:spLocks noGrp="1"/>
          </p:cNvSpPr>
          <p:nvPr>
            <p:ph type="dt" idx="45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2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ftr" idx="46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FFFFFF"/>
                </a:solidFill>
                <a:latin typeface="Pretendard"/>
                <a:ea typeface="Pretendard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&lt;footer&gt;</a:t>
            </a:r>
            <a:endParaRPr lang="en-US" sz="12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sldNum" idx="47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FFFFFF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39CED48F-440F-42E4-95F2-2CEAC4EBA255}" type="slidenum">
              <a:rPr lang="en-US" sz="12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dt" idx="48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2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ftr" idx="49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FFFFFF"/>
                </a:solidFill>
                <a:latin typeface="Pretendard"/>
                <a:ea typeface="Pretendard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&lt;footer&gt;</a:t>
            </a:r>
            <a:endParaRPr lang="en-US" sz="12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sldNum" idx="50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FFFFFF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786DE444-1710-44DF-A63F-9939D60F28A5}" type="slidenum">
              <a:rPr lang="en-US" sz="12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dt" idx="51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나눔명조"/>
              </a:rPr>
              <a:t>&lt;date/time&gt;</a:t>
            </a:r>
          </a:p>
        </p:txBody>
      </p:sp>
      <p:sp>
        <p:nvSpPr>
          <p:cNvPr id="13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3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2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137" name="PlaceHolder 3"/>
          <p:cNvSpPr>
            <a:spLocks noGrp="1"/>
          </p:cNvSpPr>
          <p:nvPr>
            <p:ph type="ftr" idx="52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FFFFFF"/>
                </a:solidFill>
                <a:latin typeface="Pretendard"/>
                <a:ea typeface="Pretendard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&lt;footer&gt;</a:t>
            </a:r>
            <a:endParaRPr lang="en-US" sz="12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sldNum" idx="53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FFFFFF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C653BC7E-CDFB-4DA7-AFEF-A5CF1A0AB456}" type="slidenum">
              <a:rPr lang="en-US" sz="12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 type="dt" idx="54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2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144" name="PlaceHolder 3"/>
          <p:cNvSpPr>
            <a:spLocks noGrp="1"/>
          </p:cNvSpPr>
          <p:nvPr>
            <p:ph type="ftr" idx="55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FFFFFF"/>
                </a:solidFill>
                <a:latin typeface="Pretendard"/>
                <a:ea typeface="Pretendard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&lt;footer&gt;</a:t>
            </a:r>
            <a:endParaRPr lang="en-US" sz="12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sldNum" idx="56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FFFFFF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E01A05D9-219F-42D0-A3E1-231C9E8F694E}" type="slidenum">
              <a:rPr lang="en-US" sz="12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146" name="PlaceHolder 5"/>
          <p:cNvSpPr>
            <a:spLocks noGrp="1"/>
          </p:cNvSpPr>
          <p:nvPr>
            <p:ph type="dt" idx="57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4" name="PlaceHolder 4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333333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E138C09F-C994-4A45-AEF7-36C5C4FE1135}" type="slidenum">
              <a:rPr lang="en-US" sz="1200" b="0" strike="noStrike" spc="-1">
                <a:solidFill>
                  <a:srgbClr val="333333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16" name="PlaceHolder 6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2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152" name="PlaceHolder 4"/>
          <p:cNvSpPr>
            <a:spLocks noGrp="1"/>
          </p:cNvSpPr>
          <p:nvPr>
            <p:ph type="ftr" idx="58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FFFFFF"/>
                </a:solidFill>
                <a:latin typeface="Pretendard"/>
                <a:ea typeface="Pretendard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&lt;footer&gt;</a:t>
            </a:r>
            <a:endParaRPr lang="en-US" sz="12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sldNum" idx="59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FFFFFF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F9D14C01-5AAC-465B-A915-72A255314AC3}" type="slidenum">
              <a:rPr lang="en-US" sz="12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 type="dt" idx="60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2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59" name="PlaceHolder 2"/>
          <p:cNvSpPr>
            <a:spLocks noGrp="1"/>
          </p:cNvSpPr>
          <p:nvPr>
            <p:ph type="ftr" idx="61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FFFFFF"/>
                </a:solidFill>
                <a:latin typeface="Pretendard"/>
                <a:ea typeface="Pretendard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&lt;footer&gt;</a:t>
            </a:r>
            <a:endParaRPr lang="en-US" sz="12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sldNum" idx="62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FFFFFF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44102A0C-8C25-4A81-9A13-87201A355FA1}" type="slidenum">
              <a:rPr lang="en-US" sz="12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dt" idx="63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2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ftr" idx="64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FFFFFF"/>
                </a:solidFill>
                <a:latin typeface="Pretendard"/>
                <a:ea typeface="Pretendard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&lt;footer&gt;</a:t>
            </a:r>
            <a:endParaRPr lang="en-US" sz="12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sldNum" idx="65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FFFFFF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38FB94A5-BAF3-465B-9617-B1E3F7BA5D3E}" type="slidenum">
              <a:rPr lang="en-US" sz="12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dt" idx="66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2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170" name="PlaceHolder 5"/>
          <p:cNvSpPr>
            <a:spLocks noGrp="1"/>
          </p:cNvSpPr>
          <p:nvPr>
            <p:ph type="ftr" idx="67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FFFFFF"/>
                </a:solidFill>
                <a:latin typeface="Pretendard"/>
                <a:ea typeface="Pretendard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&lt;footer&gt;</a:t>
            </a:r>
            <a:endParaRPr lang="en-US" sz="12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171" name="PlaceHolder 6"/>
          <p:cNvSpPr>
            <a:spLocks noGrp="1"/>
          </p:cNvSpPr>
          <p:nvPr>
            <p:ph type="sldNum" idx="68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FFFFFF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FE9880FA-C89B-4695-8075-170C4791F528}" type="slidenum">
              <a:rPr lang="en-US" sz="12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172" name="PlaceHolder 7"/>
          <p:cNvSpPr>
            <a:spLocks noGrp="1"/>
          </p:cNvSpPr>
          <p:nvPr>
            <p:ph type="dt" idx="69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2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181" name="PlaceHolder 5"/>
          <p:cNvSpPr>
            <a:spLocks noGrp="1"/>
          </p:cNvSpPr>
          <p:nvPr>
            <p:ph type="ftr" idx="70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FFFFFF"/>
                </a:solidFill>
                <a:latin typeface="Pretendard"/>
                <a:ea typeface="Pretendard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&lt;footer&gt;</a:t>
            </a:r>
            <a:endParaRPr lang="en-US" sz="12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182" name="PlaceHolder 6"/>
          <p:cNvSpPr>
            <a:spLocks noGrp="1"/>
          </p:cNvSpPr>
          <p:nvPr>
            <p:ph type="sldNum" idx="71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FFFFFF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022A6549-692D-42BF-A928-0DC65AA645D5}" type="slidenum">
              <a:rPr lang="en-US" sz="12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183" name="PlaceHolder 7"/>
          <p:cNvSpPr>
            <a:spLocks noGrp="1"/>
          </p:cNvSpPr>
          <p:nvPr>
            <p:ph type="dt" idx="72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92" name="PlaceHolder 5"/>
          <p:cNvSpPr>
            <a:spLocks noGrp="1"/>
          </p:cNvSpPr>
          <p:nvPr>
            <p:ph type="ftr" idx="73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193" name="PlaceHolder 6"/>
          <p:cNvSpPr>
            <a:spLocks noGrp="1"/>
          </p:cNvSpPr>
          <p:nvPr>
            <p:ph type="sldNum" idx="74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333333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99089174-BCB6-4163-ADD7-A3B081E63655}" type="slidenum">
              <a:rPr lang="en-US" sz="1200" b="0" strike="noStrike" spc="-1">
                <a:solidFill>
                  <a:srgbClr val="333333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194" name="PlaceHolder 7"/>
          <p:cNvSpPr>
            <a:spLocks noGrp="1"/>
          </p:cNvSpPr>
          <p:nvPr>
            <p:ph type="dt" idx="75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02" name="PlaceHolder 4"/>
          <p:cNvSpPr>
            <a:spLocks noGrp="1"/>
          </p:cNvSpPr>
          <p:nvPr>
            <p:ph type="ftr" idx="76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 type="sldNum" idx="77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333333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311EBAFF-7D6F-4643-83C8-464F1B136F81}" type="slidenum">
              <a:rPr lang="en-US" sz="1200" b="0" strike="noStrike" spc="-1">
                <a:solidFill>
                  <a:srgbClr val="333333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204" name="PlaceHolder 6"/>
          <p:cNvSpPr>
            <a:spLocks noGrp="1"/>
          </p:cNvSpPr>
          <p:nvPr>
            <p:ph type="dt" idx="78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1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13" name="PlaceHolder 6"/>
          <p:cNvSpPr>
            <a:spLocks noGrp="1"/>
          </p:cNvSpPr>
          <p:nvPr>
            <p:ph type="ftr" idx="79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214" name="PlaceHolder 7"/>
          <p:cNvSpPr>
            <a:spLocks noGrp="1"/>
          </p:cNvSpPr>
          <p:nvPr>
            <p:ph type="sldNum" idx="80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333333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5A46D67F-6798-41DA-A7B6-E5EBBC4BA8C7}" type="slidenum">
              <a:rPr lang="en-US" sz="1200" b="0" strike="noStrike" spc="-1">
                <a:solidFill>
                  <a:srgbClr val="333333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215" name="PlaceHolder 8"/>
          <p:cNvSpPr>
            <a:spLocks noGrp="1"/>
          </p:cNvSpPr>
          <p:nvPr>
            <p:ph type="dt" idx="81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ftr" idx="82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sldNum" idx="83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333333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0FD7543D-3BD1-4C98-AA4C-D6B772DC9333}" type="slidenum">
              <a:rPr lang="en-US" sz="1200" b="0" strike="noStrike" spc="-1">
                <a:solidFill>
                  <a:srgbClr val="333333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dt" idx="84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ftr" idx="85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sldNum" idx="86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333333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BF45FE67-8E0F-453A-8A14-3841F69DC5AD}" type="slidenum">
              <a:rPr lang="en-US" sz="1200" b="0" strike="noStrike" spc="-1">
                <a:solidFill>
                  <a:srgbClr val="333333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dt" idx="87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나눔명조"/>
              </a:rPr>
              <a:t>&lt;date/time&gt;</a:t>
            </a:r>
          </a:p>
        </p:txBody>
      </p:sp>
      <p:sp>
        <p:nvSpPr>
          <p:cNvPr id="227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2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5" name="PlaceHolder 6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26" name="PlaceHolder 7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333333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7B7DF48D-F87A-4986-88CA-83390140F2D1}" type="slidenum">
              <a:rPr lang="en-US" sz="1200" b="0" strike="noStrike" spc="-1">
                <a:solidFill>
                  <a:srgbClr val="333333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27" name="PlaceHolder 8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31" name="PlaceHolder 3"/>
          <p:cNvSpPr>
            <a:spLocks noGrp="1"/>
          </p:cNvSpPr>
          <p:nvPr>
            <p:ph type="ftr" idx="88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 type="sldNum" idx="89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333333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0A8C0879-B9B5-49DC-8721-13205DD452B4}" type="slidenum">
              <a:rPr lang="en-US" sz="1200" b="0" strike="noStrike" spc="-1">
                <a:solidFill>
                  <a:srgbClr val="333333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233" name="PlaceHolder 5"/>
          <p:cNvSpPr>
            <a:spLocks noGrp="1"/>
          </p:cNvSpPr>
          <p:nvPr>
            <p:ph type="dt" idx="90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38" name="PlaceHolder 3"/>
          <p:cNvSpPr>
            <a:spLocks noGrp="1"/>
          </p:cNvSpPr>
          <p:nvPr>
            <p:ph type="ftr" idx="91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 type="sldNum" idx="92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333333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78B22F26-733A-4EE5-A2C4-C03D994B6140}" type="slidenum">
              <a:rPr lang="en-US" sz="1200" b="0" strike="noStrike" spc="-1">
                <a:solidFill>
                  <a:srgbClr val="333333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240" name="PlaceHolder 5"/>
          <p:cNvSpPr>
            <a:spLocks noGrp="1"/>
          </p:cNvSpPr>
          <p:nvPr>
            <p:ph type="dt" idx="93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46" name="PlaceHolder 4"/>
          <p:cNvSpPr>
            <a:spLocks noGrp="1"/>
          </p:cNvSpPr>
          <p:nvPr>
            <p:ph type="ftr" idx="94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247" name="PlaceHolder 5"/>
          <p:cNvSpPr>
            <a:spLocks noGrp="1"/>
          </p:cNvSpPr>
          <p:nvPr>
            <p:ph type="sldNum" idx="95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333333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B6105346-DFFD-43EF-959E-55081FD84F20}" type="slidenum">
              <a:rPr lang="en-US" sz="1200" b="0" strike="noStrike" spc="-1">
                <a:solidFill>
                  <a:srgbClr val="333333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248" name="PlaceHolder 6"/>
          <p:cNvSpPr>
            <a:spLocks noGrp="1"/>
          </p:cNvSpPr>
          <p:nvPr>
            <p:ph type="dt" idx="96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53" name="PlaceHolder 2"/>
          <p:cNvSpPr>
            <a:spLocks noGrp="1"/>
          </p:cNvSpPr>
          <p:nvPr>
            <p:ph type="ftr" idx="97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sldNum" idx="98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333333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98827568-6674-4D33-A71B-597E826AFFE1}" type="slidenum">
              <a:rPr lang="en-US" sz="1200" b="0" strike="noStrike" spc="-1">
                <a:solidFill>
                  <a:srgbClr val="333333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255" name="PlaceHolder 4"/>
          <p:cNvSpPr>
            <a:spLocks noGrp="1"/>
          </p:cNvSpPr>
          <p:nvPr>
            <p:ph type="dt" idx="99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ftr" idx="100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sldNum" idx="101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333333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97FC29DC-31F8-4394-B6BE-4B2C1D3E342D}" type="slidenum">
              <a:rPr lang="en-US" sz="1200" b="0" strike="noStrike" spc="-1">
                <a:solidFill>
                  <a:srgbClr val="333333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dt" idx="102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64" name="PlaceHolder 5"/>
          <p:cNvSpPr>
            <a:spLocks noGrp="1"/>
          </p:cNvSpPr>
          <p:nvPr>
            <p:ph type="ftr" idx="103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265" name="PlaceHolder 6"/>
          <p:cNvSpPr>
            <a:spLocks noGrp="1"/>
          </p:cNvSpPr>
          <p:nvPr>
            <p:ph type="sldNum" idx="104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333333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796BB0AE-95FA-4FE9-9444-F152CB06A37C}" type="slidenum">
              <a:rPr lang="en-US" sz="1200" b="0" strike="noStrike" spc="-1">
                <a:solidFill>
                  <a:srgbClr val="333333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266" name="PlaceHolder 7"/>
          <p:cNvSpPr>
            <a:spLocks noGrp="1"/>
          </p:cNvSpPr>
          <p:nvPr>
            <p:ph type="dt" idx="105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7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75" name="PlaceHolder 5"/>
          <p:cNvSpPr>
            <a:spLocks noGrp="1"/>
          </p:cNvSpPr>
          <p:nvPr>
            <p:ph type="ftr" idx="106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276" name="PlaceHolder 6"/>
          <p:cNvSpPr>
            <a:spLocks noGrp="1"/>
          </p:cNvSpPr>
          <p:nvPr>
            <p:ph type="sldNum" idx="107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333333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5FDD9679-4C61-4A24-8032-C74499DBDDD9}" type="slidenum">
              <a:rPr lang="en-US" sz="1200" b="0" strike="noStrike" spc="-1">
                <a:solidFill>
                  <a:srgbClr val="333333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277" name="PlaceHolder 7"/>
          <p:cNvSpPr>
            <a:spLocks noGrp="1"/>
          </p:cNvSpPr>
          <p:nvPr>
            <p:ph type="dt" idx="108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8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86" name="PlaceHolder 5"/>
          <p:cNvSpPr>
            <a:spLocks noGrp="1"/>
          </p:cNvSpPr>
          <p:nvPr>
            <p:ph type="ftr" idx="109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287" name="PlaceHolder 6"/>
          <p:cNvSpPr>
            <a:spLocks noGrp="1"/>
          </p:cNvSpPr>
          <p:nvPr>
            <p:ph type="sldNum" idx="110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333333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F734EB09-39D0-4DF9-9AD7-44CC1467A1E0}" type="slidenum">
              <a:rPr lang="en-US" sz="1200" b="0" strike="noStrike" spc="-1">
                <a:solidFill>
                  <a:srgbClr val="333333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288" name="PlaceHolder 7"/>
          <p:cNvSpPr>
            <a:spLocks noGrp="1"/>
          </p:cNvSpPr>
          <p:nvPr>
            <p:ph type="dt" idx="111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9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96" name="PlaceHolder 4"/>
          <p:cNvSpPr>
            <a:spLocks noGrp="1"/>
          </p:cNvSpPr>
          <p:nvPr>
            <p:ph type="ftr" idx="112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297" name="PlaceHolder 5"/>
          <p:cNvSpPr>
            <a:spLocks noGrp="1"/>
          </p:cNvSpPr>
          <p:nvPr>
            <p:ph type="sldNum" idx="113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333333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7CD4C189-2243-45BA-BB14-D1CA39C3C2D8}" type="slidenum">
              <a:rPr lang="en-US" sz="1200" b="0" strike="noStrike" spc="-1">
                <a:solidFill>
                  <a:srgbClr val="333333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298" name="PlaceHolder 6"/>
          <p:cNvSpPr>
            <a:spLocks noGrp="1"/>
          </p:cNvSpPr>
          <p:nvPr>
            <p:ph type="dt" idx="114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07" name="PlaceHolder 6"/>
          <p:cNvSpPr>
            <a:spLocks noGrp="1"/>
          </p:cNvSpPr>
          <p:nvPr>
            <p:ph type="ftr" idx="115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308" name="PlaceHolder 7"/>
          <p:cNvSpPr>
            <a:spLocks noGrp="1"/>
          </p:cNvSpPr>
          <p:nvPr>
            <p:ph type="sldNum" idx="116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333333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387ED62C-33D3-44BC-8170-302DFA2763E0}" type="slidenum">
              <a:rPr lang="en-US" sz="1200" b="0" strike="noStrike" spc="-1">
                <a:solidFill>
                  <a:srgbClr val="333333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309" name="PlaceHolder 8"/>
          <p:cNvSpPr>
            <a:spLocks noGrp="1"/>
          </p:cNvSpPr>
          <p:nvPr>
            <p:ph type="dt" idx="117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333333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50E38F7F-E7CB-45E6-8C82-EF43C134E854}" type="slidenum">
              <a:rPr lang="en-US" sz="1200" b="0" strike="noStrike" spc="-1">
                <a:solidFill>
                  <a:srgbClr val="333333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ftr" idx="118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sldNum" idx="119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333333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DFD31077-3BB5-4958-92DA-930780617581}" type="slidenum">
              <a:rPr lang="en-US" sz="1200" b="0" strike="noStrike" spc="-1">
                <a:solidFill>
                  <a:srgbClr val="333333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dt" idx="120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ftr" idx="121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sldNum" idx="122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333333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65CFA1A8-BD88-4336-BAAD-F3F5A98DC415}" type="slidenum">
              <a:rPr lang="en-US" sz="1200" b="0" strike="noStrike" spc="-1">
                <a:solidFill>
                  <a:srgbClr val="333333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 type="dt" idx="123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나눔명조"/>
              </a:rPr>
              <a:t>&lt;date/time&gt;</a:t>
            </a:r>
          </a:p>
        </p:txBody>
      </p:sp>
      <p:sp>
        <p:nvSpPr>
          <p:cNvPr id="32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2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25" name="PlaceHolder 3"/>
          <p:cNvSpPr>
            <a:spLocks noGrp="1"/>
          </p:cNvSpPr>
          <p:nvPr>
            <p:ph type="ftr" idx="124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326" name="PlaceHolder 4"/>
          <p:cNvSpPr>
            <a:spLocks noGrp="1"/>
          </p:cNvSpPr>
          <p:nvPr>
            <p:ph type="sldNum" idx="125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333333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C0423E86-FFFA-417E-BD90-711E21427D45}" type="slidenum">
              <a:rPr lang="en-US" sz="1200" b="0" strike="noStrike" spc="-1">
                <a:solidFill>
                  <a:srgbClr val="333333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327" name="PlaceHolder 5"/>
          <p:cNvSpPr>
            <a:spLocks noGrp="1"/>
          </p:cNvSpPr>
          <p:nvPr>
            <p:ph type="dt" idx="126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32" name="PlaceHolder 3"/>
          <p:cNvSpPr>
            <a:spLocks noGrp="1"/>
          </p:cNvSpPr>
          <p:nvPr>
            <p:ph type="ftr" idx="127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333" name="PlaceHolder 4"/>
          <p:cNvSpPr>
            <a:spLocks noGrp="1"/>
          </p:cNvSpPr>
          <p:nvPr>
            <p:ph type="sldNum" idx="128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333333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F5F07523-669E-4486-A182-4C660E7DD540}" type="slidenum">
              <a:rPr lang="en-US" sz="1200" b="0" strike="noStrike" spc="-1">
                <a:solidFill>
                  <a:srgbClr val="333333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334" name="PlaceHolder 5"/>
          <p:cNvSpPr>
            <a:spLocks noGrp="1"/>
          </p:cNvSpPr>
          <p:nvPr>
            <p:ph type="dt" idx="129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40" name="PlaceHolder 4"/>
          <p:cNvSpPr>
            <a:spLocks noGrp="1"/>
          </p:cNvSpPr>
          <p:nvPr>
            <p:ph type="ftr" idx="130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341" name="PlaceHolder 5"/>
          <p:cNvSpPr>
            <a:spLocks noGrp="1"/>
          </p:cNvSpPr>
          <p:nvPr>
            <p:ph type="sldNum" idx="131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333333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EA04FA07-EBC1-41E2-A433-06E0D246413F}" type="slidenum">
              <a:rPr lang="en-US" sz="1200" b="0" strike="noStrike" spc="-1">
                <a:solidFill>
                  <a:srgbClr val="333333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342" name="PlaceHolder 6"/>
          <p:cNvSpPr>
            <a:spLocks noGrp="1"/>
          </p:cNvSpPr>
          <p:nvPr>
            <p:ph type="dt" idx="132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47" name="PlaceHolder 2"/>
          <p:cNvSpPr>
            <a:spLocks noGrp="1"/>
          </p:cNvSpPr>
          <p:nvPr>
            <p:ph type="ftr" idx="133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 type="sldNum" idx="134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333333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6B6463E1-E88A-4B7F-A17E-D0B9DD7F3A5F}" type="slidenum">
              <a:rPr lang="en-US" sz="1200" b="0" strike="noStrike" spc="-1">
                <a:solidFill>
                  <a:srgbClr val="333333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 type="dt" idx="135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ftr" idx="136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 type="sldNum" idx="137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333333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A1620C07-D366-4416-9D87-6687E4CEFB82}" type="slidenum">
              <a:rPr lang="en-US" sz="1200" b="0" strike="noStrike" spc="-1">
                <a:solidFill>
                  <a:srgbClr val="333333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353" name="PlaceHolder 3"/>
          <p:cNvSpPr>
            <a:spLocks noGrp="1"/>
          </p:cNvSpPr>
          <p:nvPr>
            <p:ph type="dt" idx="138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5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58" name="PlaceHolder 5"/>
          <p:cNvSpPr>
            <a:spLocks noGrp="1"/>
          </p:cNvSpPr>
          <p:nvPr>
            <p:ph type="ftr" idx="139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359" name="PlaceHolder 6"/>
          <p:cNvSpPr>
            <a:spLocks noGrp="1"/>
          </p:cNvSpPr>
          <p:nvPr>
            <p:ph type="sldNum" idx="140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333333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0285CBEF-84DC-4A53-BA5E-9F8E0E1500F7}" type="slidenum">
              <a:rPr lang="en-US" sz="1200" b="0" strike="noStrike" spc="-1">
                <a:solidFill>
                  <a:srgbClr val="333333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360" name="PlaceHolder 7"/>
          <p:cNvSpPr>
            <a:spLocks noGrp="1"/>
          </p:cNvSpPr>
          <p:nvPr>
            <p:ph type="dt" idx="141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6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69" name="PlaceHolder 5"/>
          <p:cNvSpPr>
            <a:spLocks noGrp="1"/>
          </p:cNvSpPr>
          <p:nvPr>
            <p:ph type="ftr" idx="142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370" name="PlaceHolder 6"/>
          <p:cNvSpPr>
            <a:spLocks noGrp="1"/>
          </p:cNvSpPr>
          <p:nvPr>
            <p:ph type="sldNum" idx="143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333333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CEA9906A-1946-474A-8326-EACB06713262}" type="slidenum">
              <a:rPr lang="en-US" sz="1200" b="0" strike="noStrike" spc="-1">
                <a:solidFill>
                  <a:srgbClr val="333333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371" name="PlaceHolder 7"/>
          <p:cNvSpPr>
            <a:spLocks noGrp="1"/>
          </p:cNvSpPr>
          <p:nvPr>
            <p:ph type="dt" idx="144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7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80" name="PlaceHolder 5"/>
          <p:cNvSpPr>
            <a:spLocks noGrp="1"/>
          </p:cNvSpPr>
          <p:nvPr>
            <p:ph type="ftr" idx="145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381" name="PlaceHolder 6"/>
          <p:cNvSpPr>
            <a:spLocks noGrp="1"/>
          </p:cNvSpPr>
          <p:nvPr>
            <p:ph type="sldNum" idx="146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333333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AE1C154B-55E0-4EEC-B9C2-DFD90E9EEC4A}" type="slidenum">
              <a:rPr lang="en-US" sz="1200" b="0" strike="noStrike" spc="-1">
                <a:solidFill>
                  <a:srgbClr val="333333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382" name="PlaceHolder 7"/>
          <p:cNvSpPr>
            <a:spLocks noGrp="1"/>
          </p:cNvSpPr>
          <p:nvPr>
            <p:ph type="dt" idx="147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333333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08FD02DC-923E-426F-8FF8-AF200BA54404}" type="slidenum">
              <a:rPr lang="en-US" sz="1200" b="0" strike="noStrike" spc="-1">
                <a:solidFill>
                  <a:srgbClr val="333333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나눔명조"/>
              </a:rPr>
              <a:t>&lt;date/time&gt;</a:t>
            </a:r>
          </a:p>
        </p:txBody>
      </p:sp>
      <p:sp>
        <p:nvSpPr>
          <p:cNvPr id="39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8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90" name="PlaceHolder 4"/>
          <p:cNvSpPr>
            <a:spLocks noGrp="1"/>
          </p:cNvSpPr>
          <p:nvPr>
            <p:ph type="ftr" idx="148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391" name="PlaceHolder 5"/>
          <p:cNvSpPr>
            <a:spLocks noGrp="1"/>
          </p:cNvSpPr>
          <p:nvPr>
            <p:ph type="sldNum" idx="149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333333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F5D18FAA-74BD-4A15-BB3A-84A4CAB735D1}" type="slidenum">
              <a:rPr lang="en-US" sz="1200" b="0" strike="noStrike" spc="-1">
                <a:solidFill>
                  <a:srgbClr val="333333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392" name="PlaceHolder 6"/>
          <p:cNvSpPr>
            <a:spLocks noGrp="1"/>
          </p:cNvSpPr>
          <p:nvPr>
            <p:ph type="dt" idx="150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9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0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01" name="PlaceHolder 6"/>
          <p:cNvSpPr>
            <a:spLocks noGrp="1"/>
          </p:cNvSpPr>
          <p:nvPr>
            <p:ph type="ftr" idx="151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402" name="PlaceHolder 7"/>
          <p:cNvSpPr>
            <a:spLocks noGrp="1"/>
          </p:cNvSpPr>
          <p:nvPr>
            <p:ph type="sldNum" idx="152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333333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E92035BA-36DE-4114-9E3E-B01AC4C153B0}" type="slidenum">
              <a:rPr lang="en-US" sz="1200" b="0" strike="noStrike" spc="-1">
                <a:solidFill>
                  <a:srgbClr val="333333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403" name="PlaceHolder 8"/>
          <p:cNvSpPr>
            <a:spLocks noGrp="1"/>
          </p:cNvSpPr>
          <p:nvPr>
            <p:ph type="dt" idx="153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ftr" idx="154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 type="sldNum" idx="155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333333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18B407C6-EA66-4BDF-ABBA-5379C007C150}" type="slidenum">
              <a:rPr lang="en-US" sz="1200" b="0" strike="noStrike" spc="-1">
                <a:solidFill>
                  <a:srgbClr val="333333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411" name="PlaceHolder 3"/>
          <p:cNvSpPr>
            <a:spLocks noGrp="1"/>
          </p:cNvSpPr>
          <p:nvPr>
            <p:ph type="dt" idx="156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ftr" idx="157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413" name="PlaceHolder 2"/>
          <p:cNvSpPr>
            <a:spLocks noGrp="1"/>
          </p:cNvSpPr>
          <p:nvPr>
            <p:ph type="sldNum" idx="158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333333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95E529B0-3C04-45D3-AEFB-67B5129DB88E}" type="slidenum">
              <a:rPr lang="en-US" sz="1200" b="0" strike="noStrike" spc="-1">
                <a:solidFill>
                  <a:srgbClr val="333333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414" name="PlaceHolder 3"/>
          <p:cNvSpPr>
            <a:spLocks noGrp="1"/>
          </p:cNvSpPr>
          <p:nvPr>
            <p:ph type="dt" idx="159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17" name="PlaceHolder 3"/>
          <p:cNvSpPr>
            <a:spLocks noGrp="1"/>
          </p:cNvSpPr>
          <p:nvPr>
            <p:ph type="ftr" idx="160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418" name="PlaceHolder 4"/>
          <p:cNvSpPr>
            <a:spLocks noGrp="1"/>
          </p:cNvSpPr>
          <p:nvPr>
            <p:ph type="sldNum" idx="161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333333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A3BF4258-4656-437A-8560-8B14BA206224}" type="slidenum">
              <a:rPr lang="en-US" sz="1200" b="0" strike="noStrike" spc="-1">
                <a:solidFill>
                  <a:srgbClr val="333333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419" name="PlaceHolder 5"/>
          <p:cNvSpPr>
            <a:spLocks noGrp="1"/>
          </p:cNvSpPr>
          <p:nvPr>
            <p:ph type="dt" idx="162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24" name="PlaceHolder 3"/>
          <p:cNvSpPr>
            <a:spLocks noGrp="1"/>
          </p:cNvSpPr>
          <p:nvPr>
            <p:ph type="ftr" idx="163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425" name="PlaceHolder 4"/>
          <p:cNvSpPr>
            <a:spLocks noGrp="1"/>
          </p:cNvSpPr>
          <p:nvPr>
            <p:ph type="sldNum" idx="164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333333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9AD25D3B-FDDD-42A6-9E90-C86B4879C8E5}" type="slidenum">
              <a:rPr lang="en-US" sz="1200" b="0" strike="noStrike" spc="-1">
                <a:solidFill>
                  <a:srgbClr val="333333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426" name="PlaceHolder 5"/>
          <p:cNvSpPr>
            <a:spLocks noGrp="1"/>
          </p:cNvSpPr>
          <p:nvPr>
            <p:ph type="dt" idx="165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32" name="PlaceHolder 4"/>
          <p:cNvSpPr>
            <a:spLocks noGrp="1"/>
          </p:cNvSpPr>
          <p:nvPr>
            <p:ph type="ftr" idx="166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433" name="PlaceHolder 5"/>
          <p:cNvSpPr>
            <a:spLocks noGrp="1"/>
          </p:cNvSpPr>
          <p:nvPr>
            <p:ph type="sldNum" idx="167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333333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E87030D5-5925-4B1B-8F2C-F6F0F9200650}" type="slidenum">
              <a:rPr lang="en-US" sz="1200" b="0" strike="noStrike" spc="-1">
                <a:solidFill>
                  <a:srgbClr val="333333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434" name="PlaceHolder 6"/>
          <p:cNvSpPr>
            <a:spLocks noGrp="1"/>
          </p:cNvSpPr>
          <p:nvPr>
            <p:ph type="dt" idx="168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39" name="PlaceHolder 2"/>
          <p:cNvSpPr>
            <a:spLocks noGrp="1"/>
          </p:cNvSpPr>
          <p:nvPr>
            <p:ph type="ftr" idx="169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440" name="PlaceHolder 3"/>
          <p:cNvSpPr>
            <a:spLocks noGrp="1"/>
          </p:cNvSpPr>
          <p:nvPr>
            <p:ph type="sldNum" idx="170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333333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86C1467D-1E0D-40A0-A5D0-D1B6F9ED4761}" type="slidenum">
              <a:rPr lang="en-US" sz="1200" b="0" strike="noStrike" spc="-1">
                <a:solidFill>
                  <a:srgbClr val="333333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441" name="PlaceHolder 4"/>
          <p:cNvSpPr>
            <a:spLocks noGrp="1"/>
          </p:cNvSpPr>
          <p:nvPr>
            <p:ph type="dt" idx="171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ftr" idx="172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444" name="PlaceHolder 2"/>
          <p:cNvSpPr>
            <a:spLocks noGrp="1"/>
          </p:cNvSpPr>
          <p:nvPr>
            <p:ph type="sldNum" idx="173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333333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B6AE4607-F428-467D-95FC-1C9199614747}" type="slidenum">
              <a:rPr lang="en-US" sz="1200" b="0" strike="noStrike" spc="-1">
                <a:solidFill>
                  <a:srgbClr val="333333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 type="dt" idx="174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50" name="PlaceHolder 5"/>
          <p:cNvSpPr>
            <a:spLocks noGrp="1"/>
          </p:cNvSpPr>
          <p:nvPr>
            <p:ph type="ftr" idx="175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451" name="PlaceHolder 6"/>
          <p:cNvSpPr>
            <a:spLocks noGrp="1"/>
          </p:cNvSpPr>
          <p:nvPr>
            <p:ph type="sldNum" idx="176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333333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6EE29B80-1FF9-4E8A-80DD-17760910FCC2}" type="slidenum">
              <a:rPr lang="en-US" sz="1200" b="0" strike="noStrike" spc="-1">
                <a:solidFill>
                  <a:srgbClr val="333333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452" name="PlaceHolder 7"/>
          <p:cNvSpPr>
            <a:spLocks noGrp="1"/>
          </p:cNvSpPr>
          <p:nvPr>
            <p:ph type="dt" idx="177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333333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EDF0AF27-2DAB-444B-8708-8CE85F560BED}" type="slidenum">
              <a:rPr lang="en-US" sz="1200" b="0" strike="noStrike" spc="-1">
                <a:solidFill>
                  <a:srgbClr val="333333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6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61" name="PlaceHolder 5"/>
          <p:cNvSpPr>
            <a:spLocks noGrp="1"/>
          </p:cNvSpPr>
          <p:nvPr>
            <p:ph type="ftr" idx="178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462" name="PlaceHolder 6"/>
          <p:cNvSpPr>
            <a:spLocks noGrp="1"/>
          </p:cNvSpPr>
          <p:nvPr>
            <p:ph type="sldNum" idx="179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333333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E4785213-CFE1-4B76-BD09-D3AEF7F6610A}" type="slidenum">
              <a:rPr lang="en-US" sz="1200" b="0" strike="noStrike" spc="-1">
                <a:solidFill>
                  <a:srgbClr val="333333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463" name="PlaceHolder 7"/>
          <p:cNvSpPr>
            <a:spLocks noGrp="1"/>
          </p:cNvSpPr>
          <p:nvPr>
            <p:ph type="dt" idx="180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72" name="PlaceHolder 5"/>
          <p:cNvSpPr>
            <a:spLocks noGrp="1"/>
          </p:cNvSpPr>
          <p:nvPr>
            <p:ph type="ftr" idx="181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473" name="PlaceHolder 6"/>
          <p:cNvSpPr>
            <a:spLocks noGrp="1"/>
          </p:cNvSpPr>
          <p:nvPr>
            <p:ph type="sldNum" idx="182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333333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F40334E0-0ADC-4EBA-A1A1-582A784BAB95}" type="slidenum">
              <a:rPr lang="en-US" sz="1200" b="0" strike="noStrike" spc="-1">
                <a:solidFill>
                  <a:srgbClr val="333333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474" name="PlaceHolder 7"/>
          <p:cNvSpPr>
            <a:spLocks noGrp="1"/>
          </p:cNvSpPr>
          <p:nvPr>
            <p:ph type="dt" idx="183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8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82" name="PlaceHolder 4"/>
          <p:cNvSpPr>
            <a:spLocks noGrp="1"/>
          </p:cNvSpPr>
          <p:nvPr>
            <p:ph type="ftr" idx="184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483" name="PlaceHolder 5"/>
          <p:cNvSpPr>
            <a:spLocks noGrp="1"/>
          </p:cNvSpPr>
          <p:nvPr>
            <p:ph type="sldNum" idx="185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333333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DFBAC49A-595E-4EB9-AF24-160AC1571356}" type="slidenum">
              <a:rPr lang="en-US" sz="1200" b="0" strike="noStrike" spc="-1">
                <a:solidFill>
                  <a:srgbClr val="333333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484" name="PlaceHolder 6"/>
          <p:cNvSpPr>
            <a:spLocks noGrp="1"/>
          </p:cNvSpPr>
          <p:nvPr>
            <p:ph type="dt" idx="186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9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9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93" name="PlaceHolder 6"/>
          <p:cNvSpPr>
            <a:spLocks noGrp="1"/>
          </p:cNvSpPr>
          <p:nvPr>
            <p:ph type="ftr" idx="187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494" name="PlaceHolder 7"/>
          <p:cNvSpPr>
            <a:spLocks noGrp="1"/>
          </p:cNvSpPr>
          <p:nvPr>
            <p:ph type="sldNum" idx="188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333333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39E8CE10-7E86-4A34-9070-9A47ABC39915}" type="slidenum">
              <a:rPr lang="en-US" sz="1200" b="0" strike="noStrike" spc="-1">
                <a:solidFill>
                  <a:srgbClr val="333333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495" name="PlaceHolder 8"/>
          <p:cNvSpPr>
            <a:spLocks noGrp="1"/>
          </p:cNvSpPr>
          <p:nvPr>
            <p:ph type="dt" idx="189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laceHolder 1"/>
          <p:cNvSpPr>
            <a:spLocks noGrp="1"/>
          </p:cNvSpPr>
          <p:nvPr>
            <p:ph type="ftr" idx="190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502" name="PlaceHolder 2"/>
          <p:cNvSpPr>
            <a:spLocks noGrp="1"/>
          </p:cNvSpPr>
          <p:nvPr>
            <p:ph type="sldNum" idx="191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333333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A4BCB86B-085F-4E63-BA31-E355883A60BC}" type="slidenum">
              <a:rPr lang="en-US" sz="1200" b="0" strike="noStrike" spc="-1">
                <a:solidFill>
                  <a:srgbClr val="333333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503" name="PlaceHolder 3"/>
          <p:cNvSpPr>
            <a:spLocks noGrp="1"/>
          </p:cNvSpPr>
          <p:nvPr>
            <p:ph type="dt" idx="192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ftr" idx="193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505" name="PlaceHolder 2"/>
          <p:cNvSpPr>
            <a:spLocks noGrp="1"/>
          </p:cNvSpPr>
          <p:nvPr>
            <p:ph type="sldNum" idx="194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333333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4BDC3044-9BC5-4C50-892E-27C86131A95A}" type="slidenum">
              <a:rPr lang="en-US" sz="1200" b="0" strike="noStrike" spc="-1">
                <a:solidFill>
                  <a:srgbClr val="333333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506" name="PlaceHolder 3"/>
          <p:cNvSpPr>
            <a:spLocks noGrp="1"/>
          </p:cNvSpPr>
          <p:nvPr>
            <p:ph type="dt" idx="195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나눔명조"/>
              </a:rPr>
              <a:t>&lt;date/time&gt;</a:t>
            </a:r>
          </a:p>
        </p:txBody>
      </p:sp>
      <p:sp>
        <p:nvSpPr>
          <p:cNvPr id="507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0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511" name="PlaceHolder 3"/>
          <p:cNvSpPr>
            <a:spLocks noGrp="1"/>
          </p:cNvSpPr>
          <p:nvPr>
            <p:ph type="ftr" idx="196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512" name="PlaceHolder 4"/>
          <p:cNvSpPr>
            <a:spLocks noGrp="1"/>
          </p:cNvSpPr>
          <p:nvPr>
            <p:ph type="sldNum" idx="197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333333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CEDBA161-9062-4FE8-8498-5566BBB83F6A}" type="slidenum">
              <a:rPr lang="en-US" sz="1200" b="0" strike="noStrike" spc="-1">
                <a:solidFill>
                  <a:srgbClr val="333333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513" name="PlaceHolder 5"/>
          <p:cNvSpPr>
            <a:spLocks noGrp="1"/>
          </p:cNvSpPr>
          <p:nvPr>
            <p:ph type="dt" idx="198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518" name="PlaceHolder 3"/>
          <p:cNvSpPr>
            <a:spLocks noGrp="1"/>
          </p:cNvSpPr>
          <p:nvPr>
            <p:ph type="ftr" idx="199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519" name="PlaceHolder 4"/>
          <p:cNvSpPr>
            <a:spLocks noGrp="1"/>
          </p:cNvSpPr>
          <p:nvPr>
            <p:ph type="sldNum" idx="200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333333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73DE2C6D-1EE3-41EC-8B71-4045B91EEE6B}" type="slidenum">
              <a:rPr lang="en-US" sz="1200" b="0" strike="noStrike" spc="-1">
                <a:solidFill>
                  <a:srgbClr val="333333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520" name="PlaceHolder 5"/>
          <p:cNvSpPr>
            <a:spLocks noGrp="1"/>
          </p:cNvSpPr>
          <p:nvPr>
            <p:ph type="dt" idx="201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5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526" name="PlaceHolder 4"/>
          <p:cNvSpPr>
            <a:spLocks noGrp="1"/>
          </p:cNvSpPr>
          <p:nvPr>
            <p:ph type="ftr" idx="202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527" name="PlaceHolder 5"/>
          <p:cNvSpPr>
            <a:spLocks noGrp="1"/>
          </p:cNvSpPr>
          <p:nvPr>
            <p:ph type="sldNum" idx="203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333333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6B5FFBF0-2F66-40F8-B158-0D0980725010}" type="slidenum">
              <a:rPr lang="en-US" sz="1200" b="0" strike="noStrike" spc="-1">
                <a:solidFill>
                  <a:srgbClr val="333333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528" name="PlaceHolder 6"/>
          <p:cNvSpPr>
            <a:spLocks noGrp="1"/>
          </p:cNvSpPr>
          <p:nvPr>
            <p:ph type="dt" idx="204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33" name="PlaceHolder 2"/>
          <p:cNvSpPr>
            <a:spLocks noGrp="1"/>
          </p:cNvSpPr>
          <p:nvPr>
            <p:ph type="ftr" idx="205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534" name="PlaceHolder 3"/>
          <p:cNvSpPr>
            <a:spLocks noGrp="1"/>
          </p:cNvSpPr>
          <p:nvPr>
            <p:ph type="sldNum" idx="206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333333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4331A05D-E023-4FE0-A4EF-F507081CC83C}" type="slidenum">
              <a:rPr lang="en-US" sz="1200" b="0" strike="noStrike" spc="-1">
                <a:solidFill>
                  <a:srgbClr val="333333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535" name="PlaceHolder 4"/>
          <p:cNvSpPr>
            <a:spLocks noGrp="1"/>
          </p:cNvSpPr>
          <p:nvPr>
            <p:ph type="dt" idx="207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50" name="PlaceHolder 3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333333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D6FA268A-7905-45F6-98B8-B152CB08F378}" type="slidenum">
              <a:rPr lang="en-US" sz="1200" b="0" strike="noStrike" spc="-1">
                <a:solidFill>
                  <a:srgbClr val="333333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"/>
          <p:cNvSpPr>
            <a:spLocks noGrp="1"/>
          </p:cNvSpPr>
          <p:nvPr>
            <p:ph type="ftr" idx="208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538" name="PlaceHolder 2"/>
          <p:cNvSpPr>
            <a:spLocks noGrp="1"/>
          </p:cNvSpPr>
          <p:nvPr>
            <p:ph type="sldNum" idx="209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333333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314C8E76-D0CF-4B2B-A7D5-2D8DF012D864}" type="slidenum">
              <a:rPr lang="en-US" sz="1200" b="0" strike="noStrike" spc="-1">
                <a:solidFill>
                  <a:srgbClr val="333333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539" name="PlaceHolder 3"/>
          <p:cNvSpPr>
            <a:spLocks noGrp="1"/>
          </p:cNvSpPr>
          <p:nvPr>
            <p:ph type="dt" idx="210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5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5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544" name="PlaceHolder 5"/>
          <p:cNvSpPr>
            <a:spLocks noGrp="1"/>
          </p:cNvSpPr>
          <p:nvPr>
            <p:ph type="ftr" idx="211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545" name="PlaceHolder 6"/>
          <p:cNvSpPr>
            <a:spLocks noGrp="1"/>
          </p:cNvSpPr>
          <p:nvPr>
            <p:ph type="sldNum" idx="212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333333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3BC89879-F573-4046-917A-0AE1D4580B88}" type="slidenum">
              <a:rPr lang="en-US" sz="1200" b="0" strike="noStrike" spc="-1">
                <a:solidFill>
                  <a:srgbClr val="333333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546" name="PlaceHolder 7"/>
          <p:cNvSpPr>
            <a:spLocks noGrp="1"/>
          </p:cNvSpPr>
          <p:nvPr>
            <p:ph type="dt" idx="213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5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55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555" name="PlaceHolder 5"/>
          <p:cNvSpPr>
            <a:spLocks noGrp="1"/>
          </p:cNvSpPr>
          <p:nvPr>
            <p:ph type="ftr" idx="214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556" name="PlaceHolder 6"/>
          <p:cNvSpPr>
            <a:spLocks noGrp="1"/>
          </p:cNvSpPr>
          <p:nvPr>
            <p:ph type="sldNum" idx="215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333333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F573F257-C75D-42CF-9611-B93D7E52137D}" type="slidenum">
              <a:rPr lang="en-US" sz="1200" b="0" strike="noStrike" spc="-1">
                <a:solidFill>
                  <a:srgbClr val="333333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557" name="PlaceHolder 7"/>
          <p:cNvSpPr>
            <a:spLocks noGrp="1"/>
          </p:cNvSpPr>
          <p:nvPr>
            <p:ph type="dt" idx="216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2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raphic 21"/>
          <p:cNvPicPr/>
          <p:nvPr/>
        </p:nvPicPr>
        <p:blipFill>
          <a:blip r:embed="rId3"/>
          <a:stretch/>
        </p:blipFill>
        <p:spPr>
          <a:xfrm>
            <a:off x="0" y="0"/>
            <a:ext cx="12189240" cy="7103520"/>
          </a:xfrm>
          <a:prstGeom prst="rect">
            <a:avLst/>
          </a:prstGeom>
          <a:ln w="0">
            <a:noFill/>
          </a:ln>
        </p:spPr>
      </p:pic>
      <p:sp>
        <p:nvSpPr>
          <p:cNvPr id="563" name="Rectangle: Rounded Corners 4"/>
          <p:cNvSpPr/>
          <p:nvPr/>
        </p:nvSpPr>
        <p:spPr>
          <a:xfrm>
            <a:off x="838080" y="1021680"/>
            <a:ext cx="1843200" cy="381240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  <p:txBody>
          <a:bodyPr horzOverflow="overflow" lIns="90000" tIns="0" rIns="90000" bIns="0" numCol="1" spcCol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1500" b="0" strike="noStrike" spc="180">
                <a:solidFill>
                  <a:srgbClr val="002050"/>
                </a:solidFill>
                <a:latin typeface="Pretendard Black"/>
                <a:ea typeface="Pretendard Black"/>
              </a:rPr>
              <a:t>RELEASED</a:t>
            </a:r>
            <a:endParaRPr lang="en-US" sz="15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4" name="Graphic 10"/>
          <p:cNvPicPr/>
          <p:nvPr/>
        </p:nvPicPr>
        <p:blipFill>
          <a:blip r:embed="rId4"/>
          <a:stretch/>
        </p:blipFill>
        <p:spPr>
          <a:xfrm>
            <a:off x="8733960" y="3328200"/>
            <a:ext cx="3288960" cy="3009960"/>
          </a:xfrm>
          <a:prstGeom prst="rect">
            <a:avLst/>
          </a:prstGeom>
          <a:ln w="0">
            <a:noFill/>
          </a:ln>
        </p:spPr>
      </p:pic>
      <p:sp>
        <p:nvSpPr>
          <p:cNvPr id="5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5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5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569" name="PlaceHolder 5"/>
          <p:cNvSpPr>
            <a:spLocks noGrp="1"/>
          </p:cNvSpPr>
          <p:nvPr>
            <p:ph type="ftr" idx="217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570" name="PlaceHolder 6"/>
          <p:cNvSpPr>
            <a:spLocks noGrp="1"/>
          </p:cNvSpPr>
          <p:nvPr>
            <p:ph type="sldNum" idx="218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FFFFFF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1C8A37FB-4E84-41C8-B641-5F03CCDD2056}" type="slidenum">
              <a:rPr lang="en-US" sz="12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571" name="PlaceHolder 7"/>
          <p:cNvSpPr>
            <a:spLocks noGrp="1"/>
          </p:cNvSpPr>
          <p:nvPr>
            <p:ph type="dt" idx="219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2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raphic 21"/>
          <p:cNvPicPr/>
          <p:nvPr/>
        </p:nvPicPr>
        <p:blipFill>
          <a:blip r:embed="rId3"/>
          <a:stretch/>
        </p:blipFill>
        <p:spPr>
          <a:xfrm>
            <a:off x="0" y="0"/>
            <a:ext cx="12189240" cy="7103520"/>
          </a:xfrm>
          <a:prstGeom prst="rect">
            <a:avLst/>
          </a:prstGeom>
          <a:ln w="0">
            <a:noFill/>
          </a:ln>
        </p:spPr>
      </p:pic>
      <p:sp>
        <p:nvSpPr>
          <p:cNvPr id="577" name="Rectangle: Rounded Corners 4"/>
          <p:cNvSpPr/>
          <p:nvPr/>
        </p:nvSpPr>
        <p:spPr>
          <a:xfrm>
            <a:off x="838080" y="1021680"/>
            <a:ext cx="1843200" cy="381240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  <p:txBody>
          <a:bodyPr horzOverflow="overflow" lIns="90000" tIns="0" rIns="90000" bIns="0" numCol="1" spcCol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1500" b="0" strike="noStrike" spc="180">
                <a:solidFill>
                  <a:srgbClr val="002050"/>
                </a:solidFill>
                <a:latin typeface="Pretendard Black"/>
                <a:ea typeface="Pretendard Black"/>
              </a:rPr>
              <a:t>RELEASED</a:t>
            </a:r>
            <a:endParaRPr lang="en-US" sz="15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8" name="Graphic 10"/>
          <p:cNvPicPr/>
          <p:nvPr/>
        </p:nvPicPr>
        <p:blipFill>
          <a:blip r:embed="rId4"/>
          <a:stretch/>
        </p:blipFill>
        <p:spPr>
          <a:xfrm>
            <a:off x="8733960" y="3328200"/>
            <a:ext cx="3288960" cy="3009960"/>
          </a:xfrm>
          <a:prstGeom prst="rect">
            <a:avLst/>
          </a:prstGeom>
          <a:ln w="0">
            <a:noFill/>
          </a:ln>
        </p:spPr>
      </p:pic>
      <p:sp>
        <p:nvSpPr>
          <p:cNvPr id="5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5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58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583" name="PlaceHolder 5"/>
          <p:cNvSpPr>
            <a:spLocks noGrp="1"/>
          </p:cNvSpPr>
          <p:nvPr>
            <p:ph type="ftr" idx="220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584" name="PlaceHolder 6"/>
          <p:cNvSpPr>
            <a:spLocks noGrp="1"/>
          </p:cNvSpPr>
          <p:nvPr>
            <p:ph type="sldNum" idx="221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FFFFFF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ACAEE5E5-EF84-42CA-A1DB-8844176234E5}" type="slidenum">
              <a:rPr lang="en-US" sz="12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585" name="PlaceHolder 7"/>
          <p:cNvSpPr>
            <a:spLocks noGrp="1"/>
          </p:cNvSpPr>
          <p:nvPr>
            <p:ph type="dt" idx="222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2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raphic 21"/>
          <p:cNvPicPr/>
          <p:nvPr/>
        </p:nvPicPr>
        <p:blipFill>
          <a:blip r:embed="rId3"/>
          <a:stretch/>
        </p:blipFill>
        <p:spPr>
          <a:xfrm>
            <a:off x="0" y="0"/>
            <a:ext cx="12189240" cy="7103520"/>
          </a:xfrm>
          <a:prstGeom prst="rect">
            <a:avLst/>
          </a:prstGeom>
          <a:ln w="0">
            <a:noFill/>
          </a:ln>
        </p:spPr>
      </p:pic>
      <p:sp>
        <p:nvSpPr>
          <p:cNvPr id="591" name="Rectangle: Rounded Corners 4"/>
          <p:cNvSpPr/>
          <p:nvPr/>
        </p:nvSpPr>
        <p:spPr>
          <a:xfrm>
            <a:off x="838080" y="1021680"/>
            <a:ext cx="1843200" cy="381240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  <p:txBody>
          <a:bodyPr horzOverflow="overflow" lIns="90000" tIns="0" rIns="90000" bIns="0" numCol="1" spcCol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1500" b="0" strike="noStrike" spc="180">
                <a:solidFill>
                  <a:srgbClr val="002050"/>
                </a:solidFill>
                <a:latin typeface="Pretendard Black"/>
                <a:ea typeface="Pretendard Black"/>
              </a:rPr>
              <a:t>RELEASED</a:t>
            </a:r>
            <a:endParaRPr lang="en-US" sz="15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92" name="Graphic 10"/>
          <p:cNvPicPr/>
          <p:nvPr/>
        </p:nvPicPr>
        <p:blipFill>
          <a:blip r:embed="rId4"/>
          <a:stretch/>
        </p:blipFill>
        <p:spPr>
          <a:xfrm>
            <a:off x="8733960" y="3328200"/>
            <a:ext cx="3288960" cy="3009960"/>
          </a:xfrm>
          <a:prstGeom prst="rect">
            <a:avLst/>
          </a:prstGeom>
          <a:ln w="0">
            <a:noFill/>
          </a:ln>
        </p:spPr>
      </p:pic>
      <p:sp>
        <p:nvSpPr>
          <p:cNvPr id="5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5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59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597" name="PlaceHolder 5"/>
          <p:cNvSpPr>
            <a:spLocks noGrp="1"/>
          </p:cNvSpPr>
          <p:nvPr>
            <p:ph type="ftr" idx="223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598" name="PlaceHolder 6"/>
          <p:cNvSpPr>
            <a:spLocks noGrp="1"/>
          </p:cNvSpPr>
          <p:nvPr>
            <p:ph type="sldNum" idx="224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FFFFFF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BA830908-4878-4B96-B752-00A43EC635D2}" type="slidenum">
              <a:rPr lang="en-US" sz="12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599" name="PlaceHolder 7"/>
          <p:cNvSpPr>
            <a:spLocks noGrp="1"/>
          </p:cNvSpPr>
          <p:nvPr>
            <p:ph type="dt" idx="225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2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raphic 21"/>
          <p:cNvPicPr/>
          <p:nvPr/>
        </p:nvPicPr>
        <p:blipFill>
          <a:blip r:embed="rId3"/>
          <a:stretch/>
        </p:blipFill>
        <p:spPr>
          <a:xfrm>
            <a:off x="0" y="0"/>
            <a:ext cx="12189240" cy="7103520"/>
          </a:xfrm>
          <a:prstGeom prst="rect">
            <a:avLst/>
          </a:prstGeom>
          <a:ln w="0">
            <a:noFill/>
          </a:ln>
        </p:spPr>
      </p:pic>
      <p:sp>
        <p:nvSpPr>
          <p:cNvPr id="605" name="Rectangle: Rounded Corners 4"/>
          <p:cNvSpPr/>
          <p:nvPr/>
        </p:nvSpPr>
        <p:spPr>
          <a:xfrm>
            <a:off x="838080" y="1021680"/>
            <a:ext cx="1843200" cy="381240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  <p:txBody>
          <a:bodyPr horzOverflow="overflow" lIns="90000" tIns="0" rIns="90000" bIns="0" numCol="1" spcCol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1500" b="0" strike="noStrike" spc="180">
                <a:solidFill>
                  <a:srgbClr val="002050"/>
                </a:solidFill>
                <a:latin typeface="Pretendard Black"/>
                <a:ea typeface="Pretendard Black"/>
              </a:rPr>
              <a:t>RELEASED</a:t>
            </a:r>
            <a:endParaRPr lang="en-US" sz="15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6" name="Graphic 10"/>
          <p:cNvPicPr/>
          <p:nvPr/>
        </p:nvPicPr>
        <p:blipFill>
          <a:blip r:embed="rId4"/>
          <a:stretch/>
        </p:blipFill>
        <p:spPr>
          <a:xfrm>
            <a:off x="8733960" y="3328200"/>
            <a:ext cx="3288960" cy="3009960"/>
          </a:xfrm>
          <a:prstGeom prst="rect">
            <a:avLst/>
          </a:prstGeom>
          <a:ln w="0">
            <a:noFill/>
          </a:ln>
        </p:spPr>
      </p:pic>
      <p:sp>
        <p:nvSpPr>
          <p:cNvPr id="6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6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60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610" name="PlaceHolder 4"/>
          <p:cNvSpPr>
            <a:spLocks noGrp="1"/>
          </p:cNvSpPr>
          <p:nvPr>
            <p:ph type="ftr" idx="226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611" name="PlaceHolder 5"/>
          <p:cNvSpPr>
            <a:spLocks noGrp="1"/>
          </p:cNvSpPr>
          <p:nvPr>
            <p:ph type="sldNum" idx="227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FFFFFF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DCFEDAEB-8A71-4F89-81A5-F33B7FFA108F}" type="slidenum">
              <a:rPr lang="en-US" sz="12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612" name="PlaceHolder 6"/>
          <p:cNvSpPr>
            <a:spLocks noGrp="1"/>
          </p:cNvSpPr>
          <p:nvPr>
            <p:ph type="dt" idx="228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2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raphic 21"/>
          <p:cNvPicPr/>
          <p:nvPr/>
        </p:nvPicPr>
        <p:blipFill>
          <a:blip r:embed="rId3"/>
          <a:stretch/>
        </p:blipFill>
        <p:spPr>
          <a:xfrm>
            <a:off x="0" y="0"/>
            <a:ext cx="12189240" cy="7103520"/>
          </a:xfrm>
          <a:prstGeom prst="rect">
            <a:avLst/>
          </a:prstGeom>
          <a:ln w="0">
            <a:noFill/>
          </a:ln>
        </p:spPr>
      </p:pic>
      <p:sp>
        <p:nvSpPr>
          <p:cNvPr id="617" name="Rectangle: Rounded Corners 4"/>
          <p:cNvSpPr/>
          <p:nvPr/>
        </p:nvSpPr>
        <p:spPr>
          <a:xfrm>
            <a:off x="838080" y="1021680"/>
            <a:ext cx="1843200" cy="381240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  <p:txBody>
          <a:bodyPr horzOverflow="overflow" lIns="90000" tIns="0" rIns="90000" bIns="0" numCol="1" spcCol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1500" b="0" strike="noStrike" spc="180">
                <a:solidFill>
                  <a:srgbClr val="002050"/>
                </a:solidFill>
                <a:latin typeface="Pretendard Black"/>
                <a:ea typeface="Pretendard Black"/>
              </a:rPr>
              <a:t>RELEASED</a:t>
            </a:r>
            <a:endParaRPr lang="en-US" sz="15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8" name="Graphic 10"/>
          <p:cNvPicPr/>
          <p:nvPr/>
        </p:nvPicPr>
        <p:blipFill>
          <a:blip r:embed="rId4"/>
          <a:stretch/>
        </p:blipFill>
        <p:spPr>
          <a:xfrm>
            <a:off x="8733960" y="3328200"/>
            <a:ext cx="3288960" cy="3009960"/>
          </a:xfrm>
          <a:prstGeom prst="rect">
            <a:avLst/>
          </a:prstGeom>
          <a:ln w="0">
            <a:noFill/>
          </a:ln>
        </p:spPr>
      </p:pic>
      <p:sp>
        <p:nvSpPr>
          <p:cNvPr id="6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6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6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6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62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624" name="PlaceHolder 6"/>
          <p:cNvSpPr>
            <a:spLocks noGrp="1"/>
          </p:cNvSpPr>
          <p:nvPr>
            <p:ph type="ftr" idx="229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625" name="PlaceHolder 7"/>
          <p:cNvSpPr>
            <a:spLocks noGrp="1"/>
          </p:cNvSpPr>
          <p:nvPr>
            <p:ph type="sldNum" idx="230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FFFFFF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95D47B47-444F-4686-A77F-63D3285EC069}" type="slidenum">
              <a:rPr lang="en-US" sz="12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626" name="PlaceHolder 8"/>
          <p:cNvSpPr>
            <a:spLocks noGrp="1"/>
          </p:cNvSpPr>
          <p:nvPr>
            <p:ph type="dt" idx="231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2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raphic 21"/>
          <p:cNvPicPr/>
          <p:nvPr/>
        </p:nvPicPr>
        <p:blipFill>
          <a:blip r:embed="rId3"/>
          <a:stretch/>
        </p:blipFill>
        <p:spPr>
          <a:xfrm>
            <a:off x="0" y="0"/>
            <a:ext cx="12189240" cy="7103520"/>
          </a:xfrm>
          <a:prstGeom prst="rect">
            <a:avLst/>
          </a:prstGeom>
          <a:ln w="0">
            <a:noFill/>
          </a:ln>
        </p:spPr>
      </p:pic>
      <p:sp>
        <p:nvSpPr>
          <p:cNvPr id="633" name="Rectangle: Rounded Corners 4"/>
          <p:cNvSpPr/>
          <p:nvPr/>
        </p:nvSpPr>
        <p:spPr>
          <a:xfrm>
            <a:off x="838080" y="1021680"/>
            <a:ext cx="1843200" cy="381240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  <p:txBody>
          <a:bodyPr horzOverflow="overflow" lIns="90000" tIns="0" rIns="90000" bIns="0" numCol="1" spcCol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1500" b="0" strike="noStrike" spc="180">
                <a:solidFill>
                  <a:srgbClr val="002050"/>
                </a:solidFill>
                <a:latin typeface="Pretendard Black"/>
                <a:ea typeface="Pretendard Black"/>
              </a:rPr>
              <a:t>RELEASED</a:t>
            </a:r>
            <a:endParaRPr lang="en-US" sz="15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4" name="Graphic 10"/>
          <p:cNvPicPr/>
          <p:nvPr/>
        </p:nvPicPr>
        <p:blipFill>
          <a:blip r:embed="rId4"/>
          <a:stretch/>
        </p:blipFill>
        <p:spPr>
          <a:xfrm>
            <a:off x="8733960" y="3328200"/>
            <a:ext cx="3288960" cy="3009960"/>
          </a:xfrm>
          <a:prstGeom prst="rect">
            <a:avLst/>
          </a:prstGeom>
          <a:ln w="0">
            <a:noFill/>
          </a:ln>
        </p:spPr>
      </p:pic>
      <p:sp>
        <p:nvSpPr>
          <p:cNvPr id="635" name="PlaceHolder 1"/>
          <p:cNvSpPr>
            <a:spLocks noGrp="1"/>
          </p:cNvSpPr>
          <p:nvPr>
            <p:ph type="ftr" idx="232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636" name="PlaceHolder 2"/>
          <p:cNvSpPr>
            <a:spLocks noGrp="1"/>
          </p:cNvSpPr>
          <p:nvPr>
            <p:ph type="sldNum" idx="233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FFFFFF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DB5251AF-A33D-4CB5-88B1-4A66A03EC35B}" type="slidenum">
              <a:rPr lang="en-US" sz="12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637" name="PlaceHolder 3"/>
          <p:cNvSpPr>
            <a:spLocks noGrp="1"/>
          </p:cNvSpPr>
          <p:nvPr>
            <p:ph type="dt" idx="234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2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raphic 21"/>
          <p:cNvPicPr/>
          <p:nvPr/>
        </p:nvPicPr>
        <p:blipFill>
          <a:blip r:embed="rId3"/>
          <a:stretch/>
        </p:blipFill>
        <p:spPr>
          <a:xfrm>
            <a:off x="0" y="0"/>
            <a:ext cx="12189240" cy="7103520"/>
          </a:xfrm>
          <a:prstGeom prst="rect">
            <a:avLst/>
          </a:prstGeom>
          <a:ln w="0">
            <a:noFill/>
          </a:ln>
        </p:spPr>
      </p:pic>
      <p:sp>
        <p:nvSpPr>
          <p:cNvPr id="639" name="Rectangle: Rounded Corners 4"/>
          <p:cNvSpPr/>
          <p:nvPr/>
        </p:nvSpPr>
        <p:spPr>
          <a:xfrm>
            <a:off x="838080" y="1021680"/>
            <a:ext cx="1843200" cy="381240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  <p:txBody>
          <a:bodyPr horzOverflow="overflow" lIns="90000" tIns="0" rIns="90000" bIns="0" numCol="1" spcCol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1500" b="0" strike="noStrike" spc="180">
                <a:solidFill>
                  <a:srgbClr val="002050"/>
                </a:solidFill>
                <a:latin typeface="Pretendard Black"/>
                <a:ea typeface="Pretendard Black"/>
              </a:rPr>
              <a:t>RELEASED</a:t>
            </a:r>
            <a:endParaRPr lang="en-US" sz="15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40" name="Graphic 10"/>
          <p:cNvPicPr/>
          <p:nvPr/>
        </p:nvPicPr>
        <p:blipFill>
          <a:blip r:embed="rId4"/>
          <a:stretch/>
        </p:blipFill>
        <p:spPr>
          <a:xfrm>
            <a:off x="8733960" y="3328200"/>
            <a:ext cx="3288960" cy="3009960"/>
          </a:xfrm>
          <a:prstGeom prst="rect">
            <a:avLst/>
          </a:prstGeom>
          <a:ln w="0">
            <a:noFill/>
          </a:ln>
        </p:spPr>
      </p:pic>
      <p:sp>
        <p:nvSpPr>
          <p:cNvPr id="641" name="PlaceHolder 1"/>
          <p:cNvSpPr>
            <a:spLocks noGrp="1"/>
          </p:cNvSpPr>
          <p:nvPr>
            <p:ph type="ftr" idx="235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642" name="PlaceHolder 2"/>
          <p:cNvSpPr>
            <a:spLocks noGrp="1"/>
          </p:cNvSpPr>
          <p:nvPr>
            <p:ph type="sldNum" idx="236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FFFFFF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EC5F506D-E61C-4232-9575-328DEBECFE4F}" type="slidenum">
              <a:rPr lang="en-US" sz="12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643" name="PlaceHolder 3"/>
          <p:cNvSpPr>
            <a:spLocks noGrp="1"/>
          </p:cNvSpPr>
          <p:nvPr>
            <p:ph type="dt" idx="237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나눔명조"/>
              </a:rPr>
              <a:t>&lt;date/time&gt;</a:t>
            </a:r>
          </a:p>
        </p:txBody>
      </p:sp>
      <p:sp>
        <p:nvSpPr>
          <p:cNvPr id="6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6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58" name="PlaceHolder 4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333333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5D17B5BF-8D79-429F-B661-0FDAC5CAF64E}" type="slidenum">
              <a:rPr lang="en-US" sz="1200" b="0" strike="noStrike" spc="-1">
                <a:solidFill>
                  <a:srgbClr val="333333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60" name="PlaceHolder 6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2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raphic 21"/>
          <p:cNvPicPr/>
          <p:nvPr/>
        </p:nvPicPr>
        <p:blipFill>
          <a:blip r:embed="rId3"/>
          <a:stretch/>
        </p:blipFill>
        <p:spPr>
          <a:xfrm>
            <a:off x="0" y="0"/>
            <a:ext cx="12189240" cy="7103520"/>
          </a:xfrm>
          <a:prstGeom prst="rect">
            <a:avLst/>
          </a:prstGeom>
          <a:ln w="0">
            <a:noFill/>
          </a:ln>
        </p:spPr>
      </p:pic>
      <p:sp>
        <p:nvSpPr>
          <p:cNvPr id="647" name="Rectangle: Rounded Corners 4"/>
          <p:cNvSpPr/>
          <p:nvPr/>
        </p:nvSpPr>
        <p:spPr>
          <a:xfrm>
            <a:off x="838080" y="1021680"/>
            <a:ext cx="1843200" cy="381240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  <p:txBody>
          <a:bodyPr horzOverflow="overflow" lIns="90000" tIns="0" rIns="90000" bIns="0" numCol="1" spcCol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1500" b="0" strike="noStrike" spc="180">
                <a:solidFill>
                  <a:srgbClr val="002050"/>
                </a:solidFill>
                <a:latin typeface="Pretendard Black"/>
                <a:ea typeface="Pretendard Black"/>
              </a:rPr>
              <a:t>RELEASED</a:t>
            </a:r>
            <a:endParaRPr lang="en-US" sz="15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48" name="Graphic 10"/>
          <p:cNvPicPr/>
          <p:nvPr/>
        </p:nvPicPr>
        <p:blipFill>
          <a:blip r:embed="rId4"/>
          <a:stretch/>
        </p:blipFill>
        <p:spPr>
          <a:xfrm>
            <a:off x="8733960" y="3328200"/>
            <a:ext cx="3288960" cy="3009960"/>
          </a:xfrm>
          <a:prstGeom prst="rect">
            <a:avLst/>
          </a:prstGeom>
          <a:ln w="0">
            <a:noFill/>
          </a:ln>
        </p:spPr>
      </p:pic>
      <p:sp>
        <p:nvSpPr>
          <p:cNvPr id="6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6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651" name="PlaceHolder 3"/>
          <p:cNvSpPr>
            <a:spLocks noGrp="1"/>
          </p:cNvSpPr>
          <p:nvPr>
            <p:ph type="ftr" idx="238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652" name="PlaceHolder 4"/>
          <p:cNvSpPr>
            <a:spLocks noGrp="1"/>
          </p:cNvSpPr>
          <p:nvPr>
            <p:ph type="sldNum" idx="239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FFFFFF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45DF0C4A-FD65-4E3E-944F-6DCC0F505B4D}" type="slidenum">
              <a:rPr lang="en-US" sz="12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653" name="PlaceHolder 5"/>
          <p:cNvSpPr>
            <a:spLocks noGrp="1"/>
          </p:cNvSpPr>
          <p:nvPr>
            <p:ph type="dt" idx="240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2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raphic 21"/>
          <p:cNvPicPr/>
          <p:nvPr/>
        </p:nvPicPr>
        <p:blipFill>
          <a:blip r:embed="rId3"/>
          <a:stretch/>
        </p:blipFill>
        <p:spPr>
          <a:xfrm>
            <a:off x="0" y="0"/>
            <a:ext cx="12189240" cy="7103520"/>
          </a:xfrm>
          <a:prstGeom prst="rect">
            <a:avLst/>
          </a:prstGeom>
          <a:ln w="0">
            <a:noFill/>
          </a:ln>
        </p:spPr>
      </p:pic>
      <p:sp>
        <p:nvSpPr>
          <p:cNvPr id="657" name="Rectangle: Rounded Corners 4"/>
          <p:cNvSpPr/>
          <p:nvPr/>
        </p:nvSpPr>
        <p:spPr>
          <a:xfrm>
            <a:off x="838080" y="1021680"/>
            <a:ext cx="1843200" cy="381240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  <p:txBody>
          <a:bodyPr horzOverflow="overflow" lIns="90000" tIns="0" rIns="90000" bIns="0" numCol="1" spcCol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1500" b="0" strike="noStrike" spc="180">
                <a:solidFill>
                  <a:srgbClr val="002050"/>
                </a:solidFill>
                <a:latin typeface="Pretendard Black"/>
                <a:ea typeface="Pretendard Black"/>
              </a:rPr>
              <a:t>RELEASED</a:t>
            </a:r>
            <a:endParaRPr lang="en-US" sz="15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8" name="Graphic 10"/>
          <p:cNvPicPr/>
          <p:nvPr/>
        </p:nvPicPr>
        <p:blipFill>
          <a:blip r:embed="rId4"/>
          <a:stretch/>
        </p:blipFill>
        <p:spPr>
          <a:xfrm>
            <a:off x="8733960" y="3328200"/>
            <a:ext cx="3288960" cy="3009960"/>
          </a:xfrm>
          <a:prstGeom prst="rect">
            <a:avLst/>
          </a:prstGeom>
          <a:ln w="0">
            <a:noFill/>
          </a:ln>
        </p:spPr>
      </p:pic>
      <p:sp>
        <p:nvSpPr>
          <p:cNvPr id="6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6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661" name="PlaceHolder 3"/>
          <p:cNvSpPr>
            <a:spLocks noGrp="1"/>
          </p:cNvSpPr>
          <p:nvPr>
            <p:ph type="ftr" idx="241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662" name="PlaceHolder 4"/>
          <p:cNvSpPr>
            <a:spLocks noGrp="1"/>
          </p:cNvSpPr>
          <p:nvPr>
            <p:ph type="sldNum" idx="242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FFFFFF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0E56B70A-B678-4B36-B913-6FDAA3CBFA1A}" type="slidenum">
              <a:rPr lang="en-US" sz="12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663" name="PlaceHolder 5"/>
          <p:cNvSpPr>
            <a:spLocks noGrp="1"/>
          </p:cNvSpPr>
          <p:nvPr>
            <p:ph type="dt" idx="243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2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raphic 21"/>
          <p:cNvPicPr/>
          <p:nvPr/>
        </p:nvPicPr>
        <p:blipFill>
          <a:blip r:embed="rId3"/>
          <a:stretch/>
        </p:blipFill>
        <p:spPr>
          <a:xfrm>
            <a:off x="0" y="0"/>
            <a:ext cx="12189240" cy="7103520"/>
          </a:xfrm>
          <a:prstGeom prst="rect">
            <a:avLst/>
          </a:prstGeom>
          <a:ln w="0">
            <a:noFill/>
          </a:ln>
        </p:spPr>
      </p:pic>
      <p:sp>
        <p:nvSpPr>
          <p:cNvPr id="667" name="Rectangle: Rounded Corners 4"/>
          <p:cNvSpPr/>
          <p:nvPr/>
        </p:nvSpPr>
        <p:spPr>
          <a:xfrm>
            <a:off x="838080" y="1021680"/>
            <a:ext cx="1843200" cy="381240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  <p:txBody>
          <a:bodyPr horzOverflow="overflow" lIns="90000" tIns="0" rIns="90000" bIns="0" numCol="1" spcCol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1500" b="0" strike="noStrike" spc="180">
                <a:solidFill>
                  <a:srgbClr val="002050"/>
                </a:solidFill>
                <a:latin typeface="Pretendard Black"/>
                <a:ea typeface="Pretendard Black"/>
              </a:rPr>
              <a:t>RELEASED</a:t>
            </a:r>
            <a:endParaRPr lang="en-US" sz="15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8" name="Graphic 10"/>
          <p:cNvPicPr/>
          <p:nvPr/>
        </p:nvPicPr>
        <p:blipFill>
          <a:blip r:embed="rId4"/>
          <a:stretch/>
        </p:blipFill>
        <p:spPr>
          <a:xfrm>
            <a:off x="8733960" y="3328200"/>
            <a:ext cx="3288960" cy="3009960"/>
          </a:xfrm>
          <a:prstGeom prst="rect">
            <a:avLst/>
          </a:prstGeom>
          <a:ln w="0">
            <a:noFill/>
          </a:ln>
        </p:spPr>
      </p:pic>
      <p:sp>
        <p:nvSpPr>
          <p:cNvPr id="6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6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6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672" name="PlaceHolder 4"/>
          <p:cNvSpPr>
            <a:spLocks noGrp="1"/>
          </p:cNvSpPr>
          <p:nvPr>
            <p:ph type="ftr" idx="244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673" name="PlaceHolder 5"/>
          <p:cNvSpPr>
            <a:spLocks noGrp="1"/>
          </p:cNvSpPr>
          <p:nvPr>
            <p:ph type="sldNum" idx="245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FFFFFF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4BB3178D-969A-457C-8430-A7EB614EC39E}" type="slidenum">
              <a:rPr lang="en-US" sz="12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674" name="PlaceHolder 6"/>
          <p:cNvSpPr>
            <a:spLocks noGrp="1"/>
          </p:cNvSpPr>
          <p:nvPr>
            <p:ph type="dt" idx="246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2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Graphic 21"/>
          <p:cNvPicPr/>
          <p:nvPr/>
        </p:nvPicPr>
        <p:blipFill>
          <a:blip r:embed="rId3"/>
          <a:stretch/>
        </p:blipFill>
        <p:spPr>
          <a:xfrm>
            <a:off x="0" y="0"/>
            <a:ext cx="12189240" cy="7103520"/>
          </a:xfrm>
          <a:prstGeom prst="rect">
            <a:avLst/>
          </a:prstGeom>
          <a:ln w="0">
            <a:noFill/>
          </a:ln>
        </p:spPr>
      </p:pic>
      <p:sp>
        <p:nvSpPr>
          <p:cNvPr id="679" name="Rectangle: Rounded Corners 4"/>
          <p:cNvSpPr/>
          <p:nvPr/>
        </p:nvSpPr>
        <p:spPr>
          <a:xfrm>
            <a:off x="838080" y="1021680"/>
            <a:ext cx="1843200" cy="381240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  <p:txBody>
          <a:bodyPr horzOverflow="overflow" lIns="90000" tIns="0" rIns="90000" bIns="0" numCol="1" spcCol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1500" b="0" strike="noStrike" spc="180">
                <a:solidFill>
                  <a:srgbClr val="002050"/>
                </a:solidFill>
                <a:latin typeface="Pretendard Black"/>
                <a:ea typeface="Pretendard Black"/>
              </a:rPr>
              <a:t>RELEASED</a:t>
            </a:r>
            <a:endParaRPr lang="en-US" sz="15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80" name="Graphic 10"/>
          <p:cNvPicPr/>
          <p:nvPr/>
        </p:nvPicPr>
        <p:blipFill>
          <a:blip r:embed="rId4"/>
          <a:stretch/>
        </p:blipFill>
        <p:spPr>
          <a:xfrm>
            <a:off x="8733960" y="3328200"/>
            <a:ext cx="3288960" cy="3009960"/>
          </a:xfrm>
          <a:prstGeom prst="rect">
            <a:avLst/>
          </a:prstGeom>
          <a:ln w="0">
            <a:noFill/>
          </a:ln>
        </p:spPr>
      </p:pic>
      <p:sp>
        <p:nvSpPr>
          <p:cNvPr id="6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682" name="PlaceHolder 2"/>
          <p:cNvSpPr>
            <a:spLocks noGrp="1"/>
          </p:cNvSpPr>
          <p:nvPr>
            <p:ph type="ftr" idx="247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683" name="PlaceHolder 3"/>
          <p:cNvSpPr>
            <a:spLocks noGrp="1"/>
          </p:cNvSpPr>
          <p:nvPr>
            <p:ph type="sldNum" idx="248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FFFFFF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E2B32D5C-146D-4681-BD8D-7560F3C6FA28}" type="slidenum">
              <a:rPr lang="en-US" sz="12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684" name="PlaceHolder 4"/>
          <p:cNvSpPr>
            <a:spLocks noGrp="1"/>
          </p:cNvSpPr>
          <p:nvPr>
            <p:ph type="dt" idx="249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2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raphic 21"/>
          <p:cNvPicPr/>
          <p:nvPr/>
        </p:nvPicPr>
        <p:blipFill>
          <a:blip r:embed="rId3"/>
          <a:stretch/>
        </p:blipFill>
        <p:spPr>
          <a:xfrm>
            <a:off x="0" y="0"/>
            <a:ext cx="12189240" cy="7103520"/>
          </a:xfrm>
          <a:prstGeom prst="rect">
            <a:avLst/>
          </a:prstGeom>
          <a:ln w="0">
            <a:noFill/>
          </a:ln>
        </p:spPr>
      </p:pic>
      <p:sp>
        <p:nvSpPr>
          <p:cNvPr id="687" name="Rectangle: Rounded Corners 4"/>
          <p:cNvSpPr/>
          <p:nvPr/>
        </p:nvSpPr>
        <p:spPr>
          <a:xfrm>
            <a:off x="838080" y="1021680"/>
            <a:ext cx="1843200" cy="381240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  <p:txBody>
          <a:bodyPr horzOverflow="overflow" lIns="90000" tIns="0" rIns="90000" bIns="0" numCol="1" spcCol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1500" b="0" strike="noStrike" spc="180">
                <a:solidFill>
                  <a:srgbClr val="002050"/>
                </a:solidFill>
                <a:latin typeface="Pretendard Black"/>
                <a:ea typeface="Pretendard Black"/>
              </a:rPr>
              <a:t>RELEASED</a:t>
            </a:r>
            <a:endParaRPr lang="en-US" sz="15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88" name="Graphic 10"/>
          <p:cNvPicPr/>
          <p:nvPr/>
        </p:nvPicPr>
        <p:blipFill>
          <a:blip r:embed="rId4"/>
          <a:stretch/>
        </p:blipFill>
        <p:spPr>
          <a:xfrm>
            <a:off x="8733960" y="3328200"/>
            <a:ext cx="3288960" cy="3009960"/>
          </a:xfrm>
          <a:prstGeom prst="rect">
            <a:avLst/>
          </a:prstGeom>
          <a:ln w="0">
            <a:noFill/>
          </a:ln>
        </p:spPr>
      </p:pic>
      <p:sp>
        <p:nvSpPr>
          <p:cNvPr id="689" name="PlaceHolder 1"/>
          <p:cNvSpPr>
            <a:spLocks noGrp="1"/>
          </p:cNvSpPr>
          <p:nvPr>
            <p:ph type="ftr" idx="250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690" name="PlaceHolder 2"/>
          <p:cNvSpPr>
            <a:spLocks noGrp="1"/>
          </p:cNvSpPr>
          <p:nvPr>
            <p:ph type="sldNum" idx="251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FFFFFF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DC73F70D-5DFB-4E4B-931A-6EA24C2B87BD}" type="slidenum">
              <a:rPr lang="en-US" sz="12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691" name="PlaceHolder 3"/>
          <p:cNvSpPr>
            <a:spLocks noGrp="1"/>
          </p:cNvSpPr>
          <p:nvPr>
            <p:ph type="dt" idx="252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2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6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6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69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696" name="PlaceHolder 5"/>
          <p:cNvSpPr>
            <a:spLocks noGrp="1"/>
          </p:cNvSpPr>
          <p:nvPr>
            <p:ph type="ftr" idx="253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697" name="PlaceHolder 6"/>
          <p:cNvSpPr>
            <a:spLocks noGrp="1"/>
          </p:cNvSpPr>
          <p:nvPr>
            <p:ph type="sldNum" idx="254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FFFFFF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8F4034EE-D161-4E6F-BDE9-CBE2627FE283}" type="slidenum">
              <a:rPr lang="en-US" sz="12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698" name="PlaceHolder 7"/>
          <p:cNvSpPr>
            <a:spLocks noGrp="1"/>
          </p:cNvSpPr>
          <p:nvPr>
            <p:ph type="dt" idx="255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2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70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706" name="PlaceHolder 4"/>
          <p:cNvSpPr>
            <a:spLocks noGrp="1"/>
          </p:cNvSpPr>
          <p:nvPr>
            <p:ph type="ftr" idx="256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707" name="PlaceHolder 5"/>
          <p:cNvSpPr>
            <a:spLocks noGrp="1"/>
          </p:cNvSpPr>
          <p:nvPr>
            <p:ph type="sldNum" idx="257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FFFFFF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A587B08B-BB06-4D39-B7CA-5E9FDA08B5B2}" type="slidenum">
              <a:rPr lang="en-US" sz="12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708" name="PlaceHolder 6"/>
          <p:cNvSpPr>
            <a:spLocks noGrp="1"/>
          </p:cNvSpPr>
          <p:nvPr>
            <p:ph type="dt" idx="258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2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7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7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71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717" name="PlaceHolder 6"/>
          <p:cNvSpPr>
            <a:spLocks noGrp="1"/>
          </p:cNvSpPr>
          <p:nvPr>
            <p:ph type="ftr" idx="259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718" name="PlaceHolder 7"/>
          <p:cNvSpPr>
            <a:spLocks noGrp="1"/>
          </p:cNvSpPr>
          <p:nvPr>
            <p:ph type="sldNum" idx="260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FFFFFF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E9BDF199-2C7E-4C37-86C6-4C8C9F7A6A96}" type="slidenum">
              <a:rPr lang="en-US" sz="12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719" name="PlaceHolder 8"/>
          <p:cNvSpPr>
            <a:spLocks noGrp="1"/>
          </p:cNvSpPr>
          <p:nvPr>
            <p:ph type="dt" idx="261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2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PlaceHolder 1"/>
          <p:cNvSpPr>
            <a:spLocks noGrp="1"/>
          </p:cNvSpPr>
          <p:nvPr>
            <p:ph type="ftr" idx="262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726" name="PlaceHolder 2"/>
          <p:cNvSpPr>
            <a:spLocks noGrp="1"/>
          </p:cNvSpPr>
          <p:nvPr>
            <p:ph type="sldNum" idx="263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FFFFFF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BF42E87A-DFF5-465F-B4F6-92185E0587AE}" type="slidenum">
              <a:rPr lang="en-US" sz="12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727" name="PlaceHolder 3"/>
          <p:cNvSpPr>
            <a:spLocks noGrp="1"/>
          </p:cNvSpPr>
          <p:nvPr>
            <p:ph type="dt" idx="264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2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PlaceHolder 1"/>
          <p:cNvSpPr>
            <a:spLocks noGrp="1"/>
          </p:cNvSpPr>
          <p:nvPr>
            <p:ph type="ftr" idx="265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729" name="PlaceHolder 2"/>
          <p:cNvSpPr>
            <a:spLocks noGrp="1"/>
          </p:cNvSpPr>
          <p:nvPr>
            <p:ph type="sldNum" idx="266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FFFFFF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BCE4BC12-7E2B-45F9-AE46-895E46FA61B1}" type="slidenum">
              <a:rPr lang="en-US" sz="12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730" name="PlaceHolder 3"/>
          <p:cNvSpPr>
            <a:spLocks noGrp="1"/>
          </p:cNvSpPr>
          <p:nvPr>
            <p:ph type="dt" idx="267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나눔명조"/>
              </a:rPr>
              <a:t>&lt;date/time&gt;</a:t>
            </a:r>
          </a:p>
        </p:txBody>
      </p:sp>
      <p:sp>
        <p:nvSpPr>
          <p:cNvPr id="73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3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65" name="PlaceHolder 2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sldNum" idx="26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333333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E0EC8E52-2FFA-46BB-B008-EFA729A3F090}" type="slidenum">
              <a:rPr lang="en-US" sz="1200" b="0" strike="noStrike" spc="-1">
                <a:solidFill>
                  <a:srgbClr val="333333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2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735" name="PlaceHolder 3"/>
          <p:cNvSpPr>
            <a:spLocks noGrp="1"/>
          </p:cNvSpPr>
          <p:nvPr>
            <p:ph type="ftr" idx="268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736" name="PlaceHolder 4"/>
          <p:cNvSpPr>
            <a:spLocks noGrp="1"/>
          </p:cNvSpPr>
          <p:nvPr>
            <p:ph type="sldNum" idx="269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FFFFFF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1B28A062-8ACC-418D-A6B2-C75CFB037CFF}" type="slidenum">
              <a:rPr lang="en-US" sz="12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737" name="PlaceHolder 5"/>
          <p:cNvSpPr>
            <a:spLocks noGrp="1"/>
          </p:cNvSpPr>
          <p:nvPr>
            <p:ph type="dt" idx="270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2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742" name="PlaceHolder 3"/>
          <p:cNvSpPr>
            <a:spLocks noGrp="1"/>
          </p:cNvSpPr>
          <p:nvPr>
            <p:ph type="ftr" idx="271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743" name="PlaceHolder 4"/>
          <p:cNvSpPr>
            <a:spLocks noGrp="1"/>
          </p:cNvSpPr>
          <p:nvPr>
            <p:ph type="sldNum" idx="272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FFFFFF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37A85826-2D1B-4DA8-A458-6261EC8434AB}" type="slidenum">
              <a:rPr lang="en-US" sz="12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744" name="PlaceHolder 5"/>
          <p:cNvSpPr>
            <a:spLocks noGrp="1"/>
          </p:cNvSpPr>
          <p:nvPr>
            <p:ph type="dt" idx="273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2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7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750" name="PlaceHolder 4"/>
          <p:cNvSpPr>
            <a:spLocks noGrp="1"/>
          </p:cNvSpPr>
          <p:nvPr>
            <p:ph type="ftr" idx="274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751" name="PlaceHolder 5"/>
          <p:cNvSpPr>
            <a:spLocks noGrp="1"/>
          </p:cNvSpPr>
          <p:nvPr>
            <p:ph type="sldNum" idx="275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FFFFFF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3AE3B148-EF7E-4E14-B7D6-32427957F0ED}" type="slidenum">
              <a:rPr lang="en-US" sz="12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752" name="PlaceHolder 6"/>
          <p:cNvSpPr>
            <a:spLocks noGrp="1"/>
          </p:cNvSpPr>
          <p:nvPr>
            <p:ph type="dt" idx="276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2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57" name="PlaceHolder 2"/>
          <p:cNvSpPr>
            <a:spLocks noGrp="1"/>
          </p:cNvSpPr>
          <p:nvPr>
            <p:ph type="ftr" idx="277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758" name="PlaceHolder 3"/>
          <p:cNvSpPr>
            <a:spLocks noGrp="1"/>
          </p:cNvSpPr>
          <p:nvPr>
            <p:ph type="sldNum" idx="278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FFFFFF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D3209606-E015-49CA-A830-1100CB9F00D7}" type="slidenum">
              <a:rPr lang="en-US" sz="12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759" name="PlaceHolder 4"/>
          <p:cNvSpPr>
            <a:spLocks noGrp="1"/>
          </p:cNvSpPr>
          <p:nvPr>
            <p:ph type="dt" idx="279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2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PlaceHolder 1"/>
          <p:cNvSpPr>
            <a:spLocks noGrp="1"/>
          </p:cNvSpPr>
          <p:nvPr>
            <p:ph type="ftr" idx="280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762" name="PlaceHolder 2"/>
          <p:cNvSpPr>
            <a:spLocks noGrp="1"/>
          </p:cNvSpPr>
          <p:nvPr>
            <p:ph type="sldNum" idx="281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FFFFFF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19BD6ABB-CAB4-4C59-BA31-C52BAD5380D8}" type="slidenum">
              <a:rPr lang="en-US" sz="12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763" name="PlaceHolder 3"/>
          <p:cNvSpPr>
            <a:spLocks noGrp="1"/>
          </p:cNvSpPr>
          <p:nvPr>
            <p:ph type="dt" idx="282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2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7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7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768" name="PlaceHolder 5"/>
          <p:cNvSpPr>
            <a:spLocks noGrp="1"/>
          </p:cNvSpPr>
          <p:nvPr>
            <p:ph type="ftr" idx="283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769" name="PlaceHolder 6"/>
          <p:cNvSpPr>
            <a:spLocks noGrp="1"/>
          </p:cNvSpPr>
          <p:nvPr>
            <p:ph type="sldNum" idx="284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FFFFFF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091AA7D5-1C05-47C8-BD0E-1D3C6678E42E}" type="slidenum">
              <a:rPr lang="en-US" sz="12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770" name="PlaceHolder 7"/>
          <p:cNvSpPr>
            <a:spLocks noGrp="1"/>
          </p:cNvSpPr>
          <p:nvPr>
            <p:ph type="dt" idx="285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2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7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77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1666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  <p:sp>
        <p:nvSpPr>
          <p:cNvPr id="779" name="PlaceHolder 5"/>
          <p:cNvSpPr>
            <a:spLocks noGrp="1"/>
          </p:cNvSpPr>
          <p:nvPr>
            <p:ph type="ftr" idx="286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바탕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바탕"/>
              </a:rPr>
              <a:t>&lt;footer&gt;</a:t>
            </a:r>
            <a:endParaRPr lang="en-US" sz="14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780" name="PlaceHolder 6"/>
          <p:cNvSpPr>
            <a:spLocks noGrp="1"/>
          </p:cNvSpPr>
          <p:nvPr>
            <p:ph type="sldNum" idx="287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FFFFFF"/>
                </a:solidFill>
                <a:latin typeface="Pretendard"/>
                <a:ea typeface="Pretendard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65D2F6CF-31AA-4F64-8E8D-80BD50F2FA60}" type="slidenum">
              <a:rPr lang="en-US" sz="1200" b="0" strike="noStrike" spc="-1">
                <a:solidFill>
                  <a:srgbClr val="FFFFFF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781" name="PlaceHolder 7"/>
          <p:cNvSpPr>
            <a:spLocks noGrp="1"/>
          </p:cNvSpPr>
          <p:nvPr>
            <p:ph type="dt" idx="288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나눔명조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2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Graphic 21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0" y="0"/>
            <a:ext cx="12191760" cy="7106040"/>
          </a:xfrm>
          <a:prstGeom prst="rect">
            <a:avLst/>
          </a:prstGeom>
          <a:ln w="0">
            <a:noFill/>
          </a:ln>
        </p:spPr>
      </p:pic>
      <p:sp>
        <p:nvSpPr>
          <p:cNvPr id="787" name="PlaceHolder 1"/>
          <p:cNvSpPr>
            <a:spLocks noGrp="1"/>
          </p:cNvSpPr>
          <p:nvPr>
            <p:ph type="dt" idx="28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2"/>
                </a:solidFill>
                <a:latin typeface="Pretendard"/>
                <a:ea typeface="Pretendard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chemeClr val="dk2"/>
                </a:solidFill>
                <a:latin typeface="Pretendard"/>
                <a:ea typeface="Pretendard"/>
              </a:rPr>
              <a:t>&lt;date/time&gt;</a:t>
            </a:r>
            <a:endParaRPr lang="en-US" sz="12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788" name="PlaceHolder 2"/>
          <p:cNvSpPr>
            <a:spLocks noGrp="1"/>
          </p:cNvSpPr>
          <p:nvPr>
            <p:ph type="ftr" idx="29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FFFFFF"/>
                </a:solidFill>
                <a:latin typeface="나눔명조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나눔명조"/>
              </a:rPr>
              <a:t>&lt;footer&gt;</a:t>
            </a:r>
          </a:p>
        </p:txBody>
      </p:sp>
      <p:sp>
        <p:nvSpPr>
          <p:cNvPr id="789" name="PlaceHolder 3"/>
          <p:cNvSpPr>
            <a:spLocks noGrp="1"/>
          </p:cNvSpPr>
          <p:nvPr>
            <p:ph type="sldNum" idx="29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strike="noStrike" spc="-1">
                <a:solidFill>
                  <a:schemeClr val="dk2"/>
                </a:solidFill>
                <a:latin typeface="Pretendard"/>
                <a:ea typeface="Pretendar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29DE3C1-E778-417D-93BD-10E4EC45DEC8}" type="slidenum">
              <a:rPr lang="en-US" sz="1200" b="0" strike="noStrike" spc="-1">
                <a:solidFill>
                  <a:schemeClr val="dk2"/>
                </a:solidFill>
                <a:latin typeface="Pretendard"/>
                <a:ea typeface="Pretendard"/>
              </a:rPr>
              <a:t>‹#›</a:t>
            </a:fld>
            <a:endParaRPr lang="en-US" sz="1200" b="0" strike="noStrike" spc="-1">
              <a:solidFill>
                <a:srgbClr val="FFFFFF"/>
              </a:solidFill>
              <a:latin typeface="나눔명조"/>
            </a:endParaRPr>
          </a:p>
        </p:txBody>
      </p:sp>
      <p:sp>
        <p:nvSpPr>
          <p:cNvPr id="790" name="Rectangle: Rounded Corners 4"/>
          <p:cNvSpPr/>
          <p:nvPr/>
        </p:nvSpPr>
        <p:spPr>
          <a:xfrm>
            <a:off x="838080" y="1021680"/>
            <a:ext cx="1845720" cy="383760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  <p:txBody>
          <a:bodyPr horzOverflow="overflow" tIns="0" bIns="0" numCol="1" spcCol="0" anchor="ctr">
            <a:noAutofit/>
          </a:bodyPr>
          <a:lstStyle/>
          <a:p>
            <a:pPr algn="ctr" defTabSz="932400">
              <a:lnSpc>
                <a:spcPct val="100000"/>
              </a:lnSpc>
              <a:tabLst>
                <a:tab pos="0" algn="l"/>
              </a:tabLst>
            </a:pPr>
            <a:r>
              <a:rPr lang="en-US" sz="1500" b="0" strike="noStrike" spc="199">
                <a:solidFill>
                  <a:srgbClr val="002050"/>
                </a:solidFill>
                <a:latin typeface="Pretendard Black"/>
                <a:ea typeface="Pretendard Black"/>
              </a:rPr>
              <a:t>RELEASED</a:t>
            </a:r>
            <a:endParaRPr lang="en-US" sz="15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91" name="Graphic 10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8733960" y="3328200"/>
            <a:ext cx="3291480" cy="3012480"/>
          </a:xfrm>
          <a:prstGeom prst="rect">
            <a:avLst/>
          </a:prstGeom>
          <a:ln w="0">
            <a:noFill/>
          </a:ln>
        </p:spPr>
      </p:pic>
      <p:sp>
        <p:nvSpPr>
          <p:cNvPr id="792" name="PlaceHolder 4"/>
          <p:cNvSpPr>
            <a:spLocks noGrp="1"/>
          </p:cNvSpPr>
          <p:nvPr>
            <p:ph type="title"/>
          </p:nvPr>
        </p:nvSpPr>
        <p:spPr>
          <a:xfrm>
            <a:off x="838080" y="1575000"/>
            <a:ext cx="10515240" cy="668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3600" b="0" strike="noStrike" spc="-1">
                <a:solidFill>
                  <a:schemeClr val="dk2"/>
                </a:solidFill>
                <a:latin typeface="Pretendard Black"/>
                <a:ea typeface="Pretendard Black"/>
              </a:rPr>
              <a:t>Announcement</a:t>
            </a:r>
            <a:endParaRPr lang="en-US" sz="3600" b="0" strike="noStrike" spc="-1">
              <a:solidFill>
                <a:schemeClr val="dk1"/>
              </a:solidFill>
              <a:latin typeface="Pretendard"/>
            </a:endParaRPr>
          </a:p>
        </p:txBody>
      </p:sp>
      <p:sp>
        <p:nvSpPr>
          <p:cNvPr id="793" name="PlaceHolder 5"/>
          <p:cNvSpPr>
            <a:spLocks noGrp="1"/>
          </p:cNvSpPr>
          <p:nvPr>
            <p:ph type="body"/>
          </p:nvPr>
        </p:nvSpPr>
        <p:spPr>
          <a:xfrm>
            <a:off x="838080" y="2476800"/>
            <a:ext cx="10515240" cy="2636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2"/>
                </a:solidFill>
                <a:latin typeface="Pretendard"/>
                <a:ea typeface="Pretendard"/>
              </a:rPr>
              <a:t>Value prop 1</a:t>
            </a:r>
            <a:endParaRPr lang="en-US" sz="2800" b="0" strike="noStrike" spc="-1">
              <a:solidFill>
                <a:schemeClr val="dk2"/>
              </a:solidFill>
              <a:latin typeface="Pretendard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2"/>
                </a:solidFill>
                <a:latin typeface="Pretendard"/>
                <a:ea typeface="Pretendard"/>
              </a:rPr>
              <a:t>Value prop 2</a:t>
            </a:r>
            <a:endParaRPr lang="en-US" sz="2800" b="0" strike="noStrike" spc="-1">
              <a:solidFill>
                <a:schemeClr val="dk2"/>
              </a:solidFill>
              <a:latin typeface="Pretendard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2"/>
                </a:solidFill>
                <a:latin typeface="Pretendard"/>
                <a:ea typeface="Pretendard"/>
              </a:rPr>
              <a:t>Value prop 3</a:t>
            </a:r>
            <a:endParaRPr lang="en-US" sz="2800" b="0" strike="noStrike" spc="-1">
              <a:solidFill>
                <a:schemeClr val="dk2"/>
              </a:solidFill>
              <a:latin typeface="Pretendard"/>
            </a:endParaRPr>
          </a:p>
        </p:txBody>
      </p:sp>
      <p:sp>
        <p:nvSpPr>
          <p:cNvPr id="794" name="PlaceHolder 6"/>
          <p:cNvSpPr>
            <a:spLocks noGrp="1"/>
          </p:cNvSpPr>
          <p:nvPr>
            <p:ph type="body"/>
          </p:nvPr>
        </p:nvSpPr>
        <p:spPr>
          <a:xfrm>
            <a:off x="838080" y="5257080"/>
            <a:ext cx="10515240" cy="578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0" strike="noStrike" spc="-1">
                <a:solidFill>
                  <a:schemeClr val="accent4">
                    <a:lumMod val="60000"/>
                    <a:lumOff val="40000"/>
                  </a:schemeClr>
                </a:solidFill>
                <a:latin typeface="Pretendard"/>
                <a:ea typeface="Pretendard"/>
              </a:rPr>
              <a:t>Link</a:t>
            </a:r>
            <a:endParaRPr lang="en-US" sz="2800" b="0" strike="noStrike" spc="-1">
              <a:solidFill>
                <a:schemeClr val="dk2"/>
              </a:solidFill>
              <a:latin typeface="Pretendard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hyperlink" Target="https://cactus.tistory.com/306" TargetMode="External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unsplash.com/ko/&#49324;&#51652;/&#48372;&#46972;&#49353;-&#44544;&#51088;&#44032;-&#49352;&#44200;&#51652;-&#55152;&#49353;-&#51452;&#49324;&#50948;-xgcCGDGIcfY?utm_content=creditCopyText&amp;utm_medium=referral&amp;utm_source=unsplash" TargetMode="External"/><Relationship Id="rId11" Type="http://schemas.openxmlformats.org/officeDocument/2006/relationships/image" Target="../media/image12.png"/><Relationship Id="rId5" Type="http://schemas.openxmlformats.org/officeDocument/2006/relationships/hyperlink" Target="https://unsplash.com/ko/@rubaitulazad?utm_content=creditCopyText&amp;utm_medium=referral&amp;utm_source=unsplash" TargetMode="External"/><Relationship Id="rId10" Type="http://schemas.openxmlformats.org/officeDocument/2006/relationships/image" Target="../media/image11.png"/><Relationship Id="rId4" Type="http://schemas.openxmlformats.org/officeDocument/2006/relationships/hyperlink" Target="https://github.com/naver/d2codingfont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1.xml"/><Relationship Id="rId4" Type="http://schemas.openxmlformats.org/officeDocument/2006/relationships/hyperlink" Target="https://blog.arong.info/flutter/2022/12/15/Flutter-Flutter-MVVM-with-GetX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Picture 4"/>
          <p:cNvPicPr/>
          <p:nvPr/>
        </p:nvPicPr>
        <p:blipFill>
          <a:blip r:embed="rId2"/>
          <a:srcRect t="2906" b="2906"/>
          <a:stretch/>
        </p:blipFill>
        <p:spPr>
          <a:xfrm>
            <a:off x="1382760" y="0"/>
            <a:ext cx="10806120" cy="6855120"/>
          </a:xfrm>
          <a:prstGeom prst="rect">
            <a:avLst/>
          </a:prstGeom>
          <a:ln w="0">
            <a:noFill/>
          </a:ln>
        </p:spPr>
      </p:pic>
      <p:sp>
        <p:nvSpPr>
          <p:cNvPr id="796" name="Rectangle 72"/>
          <p:cNvSpPr/>
          <p:nvPr/>
        </p:nvSpPr>
        <p:spPr>
          <a:xfrm>
            <a:off x="0" y="0"/>
            <a:ext cx="12189240" cy="6855120"/>
          </a:xfrm>
          <a:prstGeom prst="rect">
            <a:avLst/>
          </a:prstGeom>
          <a:gradFill rotWithShape="0">
            <a:gsLst>
              <a:gs pos="0">
                <a:srgbClr val="3F23AD"/>
              </a:gs>
              <a:gs pos="100000">
                <a:srgbClr val="3F23AD">
                  <a:alpha val="0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Pretendard"/>
              <a:ea typeface="Pretendard"/>
            </a:endParaRPr>
          </a:p>
        </p:txBody>
      </p:sp>
      <p:sp>
        <p:nvSpPr>
          <p:cNvPr id="797" name="Rectangle 72"/>
          <p:cNvSpPr/>
          <p:nvPr/>
        </p:nvSpPr>
        <p:spPr>
          <a:xfrm>
            <a:off x="0" y="0"/>
            <a:ext cx="12189240" cy="6855120"/>
          </a:xfrm>
          <a:prstGeom prst="rect">
            <a:avLst/>
          </a:prstGeom>
          <a:gradFill rotWithShape="0">
            <a:gsLst>
              <a:gs pos="0">
                <a:srgbClr val="3F23AD"/>
              </a:gs>
              <a:gs pos="100000">
                <a:srgbClr val="3F23AD">
                  <a:alpha val="0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Pretendard"/>
              <a:ea typeface="Pretendard"/>
            </a:endParaRPr>
          </a:p>
        </p:txBody>
      </p:sp>
      <p:sp>
        <p:nvSpPr>
          <p:cNvPr id="798" name="TextBox 18"/>
          <p:cNvSpPr/>
          <p:nvPr/>
        </p:nvSpPr>
        <p:spPr>
          <a:xfrm>
            <a:off x="6666480" y="213120"/>
            <a:ext cx="5354280" cy="49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457200" algn="r">
              <a:lnSpc>
                <a:spcPct val="100000"/>
              </a:lnSpc>
            </a:pPr>
            <a:r>
              <a:rPr lang="en-US" sz="1200" b="0" strike="noStrike" spc="-1">
                <a:solidFill>
                  <a:schemeClr val="accent2"/>
                </a:solidFill>
                <a:latin typeface="Pretendard"/>
                <a:ea typeface="Pretendard"/>
              </a:rPr>
              <a:t>This presentation uses the </a:t>
            </a:r>
            <a:r>
              <a:rPr lang="en-US" sz="1200" b="0" u="sng" strike="noStrike" spc="-1">
                <a:solidFill>
                  <a:schemeClr val="accent2"/>
                </a:solidFill>
                <a:uFillTx/>
                <a:latin typeface="Pretendard"/>
                <a:ea typeface="Pretendard"/>
                <a:hlinkClick r:id="rId3"/>
              </a:rPr>
              <a:t>Pretendard</a:t>
            </a:r>
            <a:r>
              <a:rPr lang="en-US" sz="1200" b="0" strike="noStrike" spc="-1">
                <a:solidFill>
                  <a:schemeClr val="accent2"/>
                </a:solidFill>
                <a:latin typeface="Pretendard"/>
                <a:ea typeface="Pretendard"/>
              </a:rPr>
              <a:t> and </a:t>
            </a:r>
            <a:r>
              <a:rPr lang="en-US" sz="1200" b="0" u="sng" strike="noStrike" spc="-1">
                <a:solidFill>
                  <a:schemeClr val="accent2"/>
                </a:solidFill>
                <a:uFillTx/>
                <a:latin typeface="Pretendard"/>
                <a:ea typeface="Pretendard"/>
                <a:hlinkClick r:id="rId4"/>
              </a:rPr>
              <a:t>D2Coding</a:t>
            </a:r>
            <a:r>
              <a:rPr lang="en-US" sz="1200" b="0" strike="noStrike" spc="-1">
                <a:solidFill>
                  <a:schemeClr val="accent2"/>
                </a:solidFill>
                <a:latin typeface="Pretendard"/>
                <a:ea typeface="Pretendard"/>
              </a:rPr>
              <a:t> font.</a:t>
            </a:r>
            <a:br>
              <a:rPr sz="1200"/>
            </a:br>
            <a:r>
              <a:rPr lang="en-US" sz="1200" b="0" strike="noStrike" spc="-1">
                <a:solidFill>
                  <a:schemeClr val="accent2"/>
                </a:solidFill>
                <a:latin typeface="Pretendard"/>
                <a:ea typeface="Pretendard"/>
              </a:rPr>
              <a:t>Photo by </a:t>
            </a:r>
            <a:r>
              <a:rPr lang="en-US" sz="1200" b="0" u="sng" strike="noStrike" spc="-1">
                <a:solidFill>
                  <a:schemeClr val="accent2"/>
                </a:solidFill>
                <a:uFillTx/>
                <a:latin typeface="Pretendard"/>
                <a:ea typeface="Pretendard"/>
                <a:hlinkClick r:id="rId5"/>
              </a:rPr>
              <a:t>Rubaitul</a:t>
            </a:r>
            <a:r>
              <a:rPr lang="en-US" sz="1200" b="0" u="sng" strike="noStrike" spc="-1">
                <a:solidFill>
                  <a:schemeClr val="accent2"/>
                </a:solidFill>
                <a:uFillTx/>
                <a:latin typeface="Pretendard"/>
                <a:ea typeface="Pretendard"/>
                <a:hlinkClick r:id="rId5"/>
              </a:rPr>
              <a:t> Azad</a:t>
            </a:r>
            <a:r>
              <a:rPr lang="en-US" sz="1200" b="0" strike="noStrike" spc="-1">
                <a:solidFill>
                  <a:schemeClr val="accent2"/>
                </a:solidFill>
                <a:latin typeface="Pretendard"/>
                <a:ea typeface="Pretendard"/>
              </a:rPr>
              <a:t> on </a:t>
            </a:r>
            <a:r>
              <a:rPr lang="en-US" sz="1200" b="0" u="sng" strike="noStrike" spc="-1">
                <a:solidFill>
                  <a:schemeClr val="accent2"/>
                </a:solidFill>
                <a:uFillTx/>
                <a:latin typeface="Pretendard"/>
                <a:ea typeface="Pretendard"/>
                <a:hlinkClick r:id="rId6"/>
              </a:rPr>
              <a:t>Unsplash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99" name="Picture 2" descr="닷넷데브"/>
          <p:cNvPicPr/>
          <p:nvPr/>
        </p:nvPicPr>
        <p:blipFill>
          <a:blip r:embed="rId7"/>
          <a:stretch/>
        </p:blipFill>
        <p:spPr>
          <a:xfrm>
            <a:off x="10975320" y="5590080"/>
            <a:ext cx="1160280" cy="1046520"/>
          </a:xfrm>
          <a:prstGeom prst="rect">
            <a:avLst/>
          </a:prstGeom>
          <a:ln w="0">
            <a:noFill/>
          </a:ln>
        </p:spPr>
      </p:pic>
      <p:grpSp>
        <p:nvGrpSpPr>
          <p:cNvPr id="800" name="그룹 24"/>
          <p:cNvGrpSpPr/>
          <p:nvPr/>
        </p:nvGrpSpPr>
        <p:grpSpPr>
          <a:xfrm>
            <a:off x="635040" y="674640"/>
            <a:ext cx="5146560" cy="5085360"/>
            <a:chOff x="635040" y="674640"/>
            <a:chExt cx="5146560" cy="5085360"/>
          </a:xfrm>
        </p:grpSpPr>
        <p:sp>
          <p:nvSpPr>
            <p:cNvPr id="801" name="TextBox 19"/>
            <p:cNvSpPr/>
            <p:nvPr/>
          </p:nvSpPr>
          <p:spPr>
            <a:xfrm>
              <a:off x="635400" y="4396320"/>
              <a:ext cx="5141160" cy="1064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3200" b="0" strike="noStrike" spc="-1">
                  <a:solidFill>
                    <a:srgbClr val="FFFFFF"/>
                  </a:solidFill>
                  <a:latin typeface="Pretendard Black"/>
                  <a:ea typeface="Pretendard Black"/>
                </a:rPr>
                <a:t>.NET Conf 2024 x Seoul</a:t>
              </a:r>
              <a:endParaRPr lang="en-US" sz="32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02" name="TextBox 21"/>
            <p:cNvSpPr/>
            <p:nvPr/>
          </p:nvSpPr>
          <p:spPr>
            <a:xfrm>
              <a:off x="635400" y="5487840"/>
              <a:ext cx="514116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FFFFFF"/>
                  </a:solidFill>
                  <a:latin typeface="Pretendard"/>
                  <a:ea typeface="Pretendard"/>
                </a:rPr>
                <a:t>Empowering Tomorrow - Full Stack, AI Enhanced, Developer Focused</a:t>
              </a:r>
              <a:endParaRPr lang="en-US" sz="12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803" name="직선 연결선 8"/>
            <p:cNvCxnSpPr/>
            <p:nvPr/>
          </p:nvCxnSpPr>
          <p:spPr>
            <a:xfrm>
              <a:off x="635040" y="5309640"/>
              <a:ext cx="5146920" cy="2880"/>
            </a:xfrm>
            <a:prstGeom prst="straightConnector1">
              <a:avLst/>
            </a:prstGeom>
            <a:ln w="28575">
              <a:solidFill>
                <a:srgbClr val="FFFFFF"/>
              </a:solidFill>
              <a:round/>
            </a:ln>
          </p:spPr>
        </p:cxnSp>
        <p:sp>
          <p:nvSpPr>
            <p:cNvPr id="804" name="직사각형 22"/>
            <p:cNvSpPr/>
            <p:nvPr/>
          </p:nvSpPr>
          <p:spPr>
            <a:xfrm>
              <a:off x="635400" y="674640"/>
              <a:ext cx="719280" cy="147240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321A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Pretendard"/>
                <a:ea typeface="Pretendard"/>
              </a:endParaRPr>
            </a:p>
          </p:txBody>
        </p:sp>
      </p:grpSp>
      <p:grpSp>
        <p:nvGrpSpPr>
          <p:cNvPr id="805" name="그룹 9"/>
          <p:cNvGrpSpPr/>
          <p:nvPr/>
        </p:nvGrpSpPr>
        <p:grpSpPr>
          <a:xfrm>
            <a:off x="-9360" y="6123600"/>
            <a:ext cx="9002520" cy="740520"/>
            <a:chOff x="-9360" y="6123600"/>
            <a:chExt cx="9002520" cy="740520"/>
          </a:xfrm>
        </p:grpSpPr>
        <p:sp>
          <p:nvSpPr>
            <p:cNvPr id="806" name="직사각형 7"/>
            <p:cNvSpPr/>
            <p:nvPr/>
          </p:nvSpPr>
          <p:spPr>
            <a:xfrm>
              <a:off x="-9360" y="6123600"/>
              <a:ext cx="9002520" cy="740520"/>
            </a:xfrm>
            <a:prstGeom prst="rect">
              <a:avLst/>
            </a:prstGeom>
            <a:gradFill rotWithShape="0">
              <a:gsLst>
                <a:gs pos="0">
                  <a:srgbClr val="9992E1">
                    <a:alpha val="0"/>
                  </a:srgbClr>
                </a:gs>
                <a:gs pos="100000">
                  <a:srgbClr val="C1BEE9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Pretendard"/>
                  <a:ea typeface="Pretendard"/>
                </a:rPr>
                <a:t> Presented by </a:t>
              </a: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807" name="그룹 6"/>
            <p:cNvGrpSpPr/>
            <p:nvPr/>
          </p:nvGrpSpPr>
          <p:grpSpPr>
            <a:xfrm>
              <a:off x="1502640" y="6257160"/>
              <a:ext cx="4252320" cy="564120"/>
              <a:chOff x="1502640" y="6257160"/>
              <a:chExt cx="4252320" cy="564120"/>
            </a:xfrm>
          </p:grpSpPr>
          <p:pic>
            <p:nvPicPr>
              <p:cNvPr id="808" name="Picture 2" descr="Amazon Web Services"/>
              <p:cNvPicPr/>
              <p:nvPr/>
            </p:nvPicPr>
            <p:blipFill>
              <a:blip r:embed="rId8"/>
              <a:stretch/>
            </p:blipFill>
            <p:spPr>
              <a:xfrm>
                <a:off x="1502640" y="6275160"/>
                <a:ext cx="705240" cy="5281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809" name="Picture 4" descr="Elastic"/>
              <p:cNvPicPr/>
              <p:nvPr/>
            </p:nvPicPr>
            <p:blipFill>
              <a:blip r:embed="rId9"/>
              <a:stretch/>
            </p:blipFill>
            <p:spPr>
              <a:xfrm>
                <a:off x="2314080" y="6295320"/>
                <a:ext cx="651240" cy="4878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810" name="Picture 6" descr="Infragistics"/>
              <p:cNvPicPr/>
              <p:nvPr/>
            </p:nvPicPr>
            <p:blipFill>
              <a:blip r:embed="rId10"/>
              <a:stretch/>
            </p:blipFill>
            <p:spPr>
              <a:xfrm>
                <a:off x="3071520" y="6295320"/>
                <a:ext cx="651240" cy="4878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811" name="Picture 8" descr="Couchbase"/>
              <p:cNvPicPr/>
              <p:nvPr/>
            </p:nvPicPr>
            <p:blipFill>
              <a:blip r:embed="rId11"/>
              <a:stretch/>
            </p:blipFill>
            <p:spPr>
              <a:xfrm>
                <a:off x="3828960" y="6293160"/>
                <a:ext cx="657000" cy="4921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812" name="Picture 10" descr="Microsoft MVP Program"/>
              <p:cNvPicPr/>
              <p:nvPr/>
            </p:nvPicPr>
            <p:blipFill>
              <a:blip r:embed="rId12"/>
              <a:stretch/>
            </p:blipFill>
            <p:spPr>
              <a:xfrm>
                <a:off x="4592520" y="6293160"/>
                <a:ext cx="492120" cy="4921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813" name="그림 5" descr="텍스트, 폰트, 그래픽, 원이(가) 표시된 사진&#10;&#10;자동 생성된 설명"/>
              <p:cNvPicPr/>
              <p:nvPr/>
            </p:nvPicPr>
            <p:blipFill>
              <a:blip r:embed="rId13"/>
              <a:stretch/>
            </p:blipFill>
            <p:spPr>
              <a:xfrm>
                <a:off x="5190840" y="6257160"/>
                <a:ext cx="564120" cy="5641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chemeClr val="accent2">
                    <a:lumMod val="50000"/>
                  </a:schemeClr>
                </a:solidFill>
                <a:latin typeface="Pretendard Black"/>
                <a:ea typeface="Pretendard Black"/>
              </a:rPr>
              <a:t>ViewModel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3" name="PlaceHolder 23"/>
          <p:cNvSpPr/>
          <p:nvPr/>
        </p:nvSpPr>
        <p:spPr>
          <a:xfrm>
            <a:off x="838440" y="2520000"/>
            <a:ext cx="10679400" cy="2157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나눔고딕"/>
                <a:ea typeface="나눔고딕"/>
              </a:rPr>
              <a:t>View</a:t>
            </a:r>
            <a:r>
              <a:rPr lang="ko-KR" sz="3200" b="0" strike="noStrike" spc="-1">
                <a:solidFill>
                  <a:srgbClr val="000000"/>
                </a:solidFill>
                <a:latin typeface="나눔고딕"/>
                <a:ea typeface="나눔고딕"/>
              </a:rPr>
              <a:t>와 </a:t>
            </a:r>
            <a:r>
              <a:rPr lang="en-US" sz="3200" b="0" strike="noStrike" spc="-1">
                <a:solidFill>
                  <a:srgbClr val="000000"/>
                </a:solidFill>
                <a:latin typeface="나눔고딕"/>
                <a:ea typeface="나눔고딕"/>
              </a:rPr>
              <a:t>Model </a:t>
            </a:r>
            <a:r>
              <a:rPr lang="ko-KR" sz="3200" b="0" strike="noStrike" spc="-1">
                <a:solidFill>
                  <a:srgbClr val="000000"/>
                </a:solidFill>
                <a:latin typeface="나눔고딕"/>
                <a:ea typeface="나눔고딕"/>
              </a:rPr>
              <a:t>사이의 매개체 역할을 수행합니다</a:t>
            </a:r>
            <a:r>
              <a:rPr lang="en-US" sz="3200" b="0" strike="noStrike" spc="-1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나눔고딕"/>
                <a:ea typeface="나눔고딕"/>
              </a:rPr>
              <a:t>View</a:t>
            </a:r>
            <a:r>
              <a:rPr lang="ko-KR" sz="3200" b="0" strike="noStrike" spc="-1">
                <a:solidFill>
                  <a:srgbClr val="000000"/>
                </a:solidFill>
                <a:latin typeface="나눔고딕"/>
                <a:ea typeface="나눔고딕"/>
              </a:rPr>
              <a:t>에 바인딩할 수 있는 속성과 명령을 노출하여 </a:t>
            </a:r>
            <a:r>
              <a:rPr lang="en-US" sz="3200" b="0" strike="noStrike" spc="-1">
                <a:solidFill>
                  <a:srgbClr val="000000"/>
                </a:solidFill>
                <a:latin typeface="나눔고딕"/>
                <a:ea typeface="나눔고딕"/>
              </a:rPr>
              <a:t>View</a:t>
            </a:r>
            <a:r>
              <a:rPr lang="ko-KR" sz="3200" b="0" strike="noStrike" spc="-1">
                <a:solidFill>
                  <a:srgbClr val="000000"/>
                </a:solidFill>
                <a:latin typeface="나눔고딕"/>
                <a:ea typeface="나눔고딕"/>
              </a:rPr>
              <a:t>가 </a:t>
            </a:r>
            <a:r>
              <a:rPr lang="en-US" sz="3200" b="0" strike="noStrike" spc="-1">
                <a:solidFill>
                  <a:srgbClr val="000000"/>
                </a:solidFill>
                <a:latin typeface="나눔고딕"/>
                <a:ea typeface="나눔고딕"/>
              </a:rPr>
              <a:t>Model</a:t>
            </a:r>
            <a:r>
              <a:rPr lang="ko-KR" sz="3200" b="0" strike="noStrike" spc="-1">
                <a:solidFill>
                  <a:srgbClr val="000000"/>
                </a:solidFill>
                <a:latin typeface="나눔고딕"/>
                <a:ea typeface="나눔고딕"/>
              </a:rPr>
              <a:t>과 직접 통신하지 않아도 되게 합니다</a:t>
            </a:r>
            <a:r>
              <a:rPr lang="en-US" sz="3200" b="0" strike="noStrike" spc="-1">
                <a:solidFill>
                  <a:srgbClr val="000000"/>
                </a:solidFill>
                <a:latin typeface="나눔고딕"/>
                <a:ea typeface="나눔고딕"/>
              </a:rPr>
              <a:t>.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chemeClr val="accent2">
                    <a:lumMod val="50000"/>
                  </a:schemeClr>
                </a:solidFill>
                <a:latin typeface="Pretendard Black"/>
                <a:ea typeface="Pretendard Black"/>
              </a:rPr>
              <a:t>Model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5" name="PlaceHolder 25"/>
          <p:cNvSpPr/>
          <p:nvPr/>
        </p:nvSpPr>
        <p:spPr>
          <a:xfrm>
            <a:off x="838440" y="2520000"/>
            <a:ext cx="10679400" cy="2157840"/>
          </a:xfrm>
          <a:prstGeom prst="rect">
            <a:avLst/>
          </a:prstGeom>
          <a:noFill/>
          <a:ln w="0">
            <a:solidFill>
              <a:srgbClr val="CCCCCC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408240" algn="l"/>
              </a:tabLst>
            </a:pPr>
            <a:r>
              <a:rPr lang="ko-KR" sz="3200" b="0" strike="noStrike" spc="-1">
                <a:solidFill>
                  <a:srgbClr val="000000"/>
                </a:solidFill>
                <a:latin typeface="나눔고딕"/>
                <a:ea typeface="DejaVu Sans"/>
              </a:rPr>
              <a:t>데이터와 비즈니스 로직을 담당합니다</a:t>
            </a:r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408240" algn="l"/>
              </a:tabLst>
            </a:pPr>
            <a:r>
              <a:rPr lang="ko-KR" sz="3200" b="0" strike="noStrike" spc="-1">
                <a:solidFill>
                  <a:srgbClr val="000000"/>
                </a:solidFill>
                <a:latin typeface="나눔고딕"/>
                <a:ea typeface="DejaVu Sans"/>
              </a:rPr>
              <a:t>애플리케이션의 정보</a:t>
            </a:r>
            <a:r>
              <a:rPr lang="en-US" sz="3200" b="0" strike="noStrike" spc="-1">
                <a:solidFill>
                  <a:srgbClr val="000000"/>
                </a:solidFill>
                <a:latin typeface="나눔고딕"/>
                <a:ea typeface="DejaVu Sans"/>
              </a:rPr>
              <a:t>, </a:t>
            </a:r>
            <a:r>
              <a:rPr lang="ko-KR" sz="3200" b="0" strike="noStrike" spc="-1">
                <a:solidFill>
                  <a:srgbClr val="000000"/>
                </a:solidFill>
                <a:latin typeface="나눔고딕"/>
                <a:ea typeface="DejaVu Sans"/>
              </a:rPr>
              <a:t>데이터의 검증 로직</a:t>
            </a:r>
            <a:r>
              <a:rPr lang="en-US" sz="3200" b="0" strike="noStrike" spc="-1">
                <a:solidFill>
                  <a:srgbClr val="000000"/>
                </a:solidFill>
                <a:latin typeface="나눔고딕"/>
                <a:ea typeface="DejaVu Sans"/>
              </a:rPr>
              <a:t>, </a:t>
            </a:r>
            <a:r>
              <a:rPr lang="ko-KR" sz="3200" b="0" strike="noStrike" spc="-1">
                <a:solidFill>
                  <a:srgbClr val="000000"/>
                </a:solidFill>
                <a:latin typeface="나눔고딕"/>
                <a:ea typeface="DejaVu Sans"/>
              </a:rPr>
              <a:t>데이터를 조작하고 처리하는 로직 등을 포함</a:t>
            </a:r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chemeClr val="accent2">
                    <a:lumMod val="50000"/>
                  </a:schemeClr>
                </a:solidFill>
                <a:latin typeface="Pretendard Black"/>
                <a:ea typeface="Pretendard Black"/>
              </a:rPr>
              <a:t>Binding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7" name="PlaceHolder 7"/>
          <p:cNvSpPr/>
          <p:nvPr/>
        </p:nvSpPr>
        <p:spPr>
          <a:xfrm>
            <a:off x="838800" y="2520000"/>
            <a:ext cx="10679400" cy="2157840"/>
          </a:xfrm>
          <a:prstGeom prst="rect">
            <a:avLst/>
          </a:prstGeom>
          <a:noFill/>
          <a:ln w="0">
            <a:solidFill>
              <a:srgbClr val="CCCCCC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408240" algn="l"/>
              </a:tabLst>
            </a:pPr>
            <a:r>
              <a:rPr lang="ko-KR" sz="3200" b="0" strike="noStrike" spc="-1">
                <a:solidFill>
                  <a:srgbClr val="000000"/>
                </a:solidFill>
                <a:latin typeface="나눔고딕"/>
                <a:ea typeface="DejaVu Sans"/>
              </a:rPr>
              <a:t>뷰에서 뷰모델을 조회하지 않아도 데이터의 상태 변화를 통보 받을 수 있는 기능</a:t>
            </a:r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408240" algn="l"/>
              </a:tabLst>
            </a:pPr>
            <a:endParaRPr lang="en-US" sz="3200" b="0" strike="noStrike" spc="-1">
              <a:solidFill>
                <a:srgbClr val="000000"/>
              </a:solidFill>
              <a:latin typeface="나눔고딕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chemeClr val="accent2">
                    <a:lumMod val="50000"/>
                  </a:schemeClr>
                </a:solidFill>
                <a:latin typeface="Pretendard Black"/>
                <a:ea typeface="Pretendard Black"/>
              </a:rPr>
              <a:t>WPF MVVM Example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59" name="그림 858"/>
          <p:cNvPicPr/>
          <p:nvPr/>
        </p:nvPicPr>
        <p:blipFill>
          <a:blip r:embed="rId2"/>
          <a:stretch/>
        </p:blipFill>
        <p:spPr>
          <a:xfrm>
            <a:off x="6065640" y="2760120"/>
            <a:ext cx="4912200" cy="2097720"/>
          </a:xfrm>
          <a:prstGeom prst="rect">
            <a:avLst/>
          </a:prstGeom>
          <a:ln w="0">
            <a:noFill/>
          </a:ln>
        </p:spPr>
      </p:pic>
      <p:pic>
        <p:nvPicPr>
          <p:cNvPr id="860" name="그림 859"/>
          <p:cNvPicPr/>
          <p:nvPr/>
        </p:nvPicPr>
        <p:blipFill>
          <a:blip r:embed="rId3"/>
          <a:stretch/>
        </p:blipFill>
        <p:spPr>
          <a:xfrm>
            <a:off x="900000" y="2283120"/>
            <a:ext cx="4012200" cy="2754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chemeClr val="accent2">
                    <a:lumMod val="50000"/>
                  </a:schemeClr>
                </a:solidFill>
                <a:latin typeface="Pretendard Black"/>
                <a:ea typeface="Pretendard Black"/>
              </a:rPr>
              <a:t>Flutter MVVM Example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62" name="그림 861"/>
          <p:cNvPicPr/>
          <p:nvPr/>
        </p:nvPicPr>
        <p:blipFill>
          <a:blip r:embed="rId2"/>
          <a:stretch/>
        </p:blipFill>
        <p:spPr>
          <a:xfrm>
            <a:off x="900000" y="1422360"/>
            <a:ext cx="4140000" cy="5057640"/>
          </a:xfrm>
          <a:prstGeom prst="rect">
            <a:avLst/>
          </a:prstGeom>
          <a:ln w="0">
            <a:noFill/>
          </a:ln>
        </p:spPr>
      </p:pic>
      <p:pic>
        <p:nvPicPr>
          <p:cNvPr id="863" name="그림 862"/>
          <p:cNvPicPr/>
          <p:nvPr/>
        </p:nvPicPr>
        <p:blipFill>
          <a:blip r:embed="rId3"/>
          <a:stretch/>
        </p:blipFill>
        <p:spPr>
          <a:xfrm>
            <a:off x="5580000" y="1440000"/>
            <a:ext cx="3803040" cy="5040000"/>
          </a:xfrm>
          <a:prstGeom prst="rect">
            <a:avLst/>
          </a:prstGeom>
          <a:ln w="0">
            <a:noFill/>
          </a:ln>
        </p:spPr>
      </p:pic>
      <p:sp>
        <p:nvSpPr>
          <p:cNvPr id="864" name="직사각형 863"/>
          <p:cNvSpPr/>
          <p:nvPr/>
        </p:nvSpPr>
        <p:spPr>
          <a:xfrm>
            <a:off x="720000" y="1800000"/>
            <a:ext cx="1440000" cy="360000"/>
          </a:xfrm>
          <a:prstGeom prst="rect">
            <a:avLst/>
          </a:prstGeom>
          <a:noFill/>
          <a:ln w="72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6000" tIns="81000" rIns="126000" bIns="810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5" name="직사각형 864"/>
          <p:cNvSpPr/>
          <p:nvPr/>
        </p:nvSpPr>
        <p:spPr>
          <a:xfrm>
            <a:off x="1440000" y="4680000"/>
            <a:ext cx="3420000" cy="360000"/>
          </a:xfrm>
          <a:prstGeom prst="rect">
            <a:avLst/>
          </a:prstGeom>
          <a:noFill/>
          <a:ln w="72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6000" tIns="81000" rIns="126000" bIns="810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6" name="직사각형 865"/>
          <p:cNvSpPr/>
          <p:nvPr/>
        </p:nvSpPr>
        <p:spPr>
          <a:xfrm>
            <a:off x="1440000" y="4680000"/>
            <a:ext cx="3420000" cy="360000"/>
          </a:xfrm>
          <a:prstGeom prst="rect">
            <a:avLst/>
          </a:prstGeom>
          <a:noFill/>
          <a:ln w="72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6000" tIns="81000" rIns="126000" bIns="810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7" name="직사각형 866"/>
          <p:cNvSpPr/>
          <p:nvPr/>
        </p:nvSpPr>
        <p:spPr>
          <a:xfrm>
            <a:off x="5580000" y="4860000"/>
            <a:ext cx="3420000" cy="360000"/>
          </a:xfrm>
          <a:prstGeom prst="rect">
            <a:avLst/>
          </a:prstGeom>
          <a:noFill/>
          <a:ln w="72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6000" tIns="81000" rIns="126000" bIns="810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8" name="TextBox 867"/>
          <p:cNvSpPr txBox="1"/>
          <p:nvPr/>
        </p:nvSpPr>
        <p:spPr>
          <a:xfrm>
            <a:off x="66600" y="6607440"/>
            <a:ext cx="3533400" cy="2325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000" b="0" strike="noStrike" spc="-1">
                <a:solidFill>
                  <a:srgbClr val="000000"/>
                </a:solidFill>
                <a:latin typeface="Arial"/>
                <a:hlinkClick r:id="rId4"/>
              </a:rPr>
              <a:t>(Fluter) Flutter MVVM with GetX - Arooong Blog (arong.info)</a:t>
            </a:r>
            <a:endParaRPr lang="en-US" sz="1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chemeClr val="accent2">
                    <a:lumMod val="50000"/>
                  </a:schemeClr>
                </a:solidFill>
                <a:latin typeface="Pretendard Black"/>
                <a:ea typeface="Pretendard Black"/>
              </a:rPr>
              <a:t>Blazor Binding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70" name="그림 869"/>
          <p:cNvPicPr/>
          <p:nvPr/>
        </p:nvPicPr>
        <p:blipFill>
          <a:blip r:embed="rId2"/>
          <a:stretch/>
        </p:blipFill>
        <p:spPr>
          <a:xfrm>
            <a:off x="360000" y="1260000"/>
            <a:ext cx="3178800" cy="1945080"/>
          </a:xfrm>
          <a:prstGeom prst="rect">
            <a:avLst/>
          </a:prstGeom>
          <a:ln w="0">
            <a:noFill/>
          </a:ln>
        </p:spPr>
      </p:pic>
      <p:pic>
        <p:nvPicPr>
          <p:cNvPr id="871" name="그림 870"/>
          <p:cNvPicPr/>
          <p:nvPr/>
        </p:nvPicPr>
        <p:blipFill>
          <a:blip r:embed="rId3"/>
          <a:stretch/>
        </p:blipFill>
        <p:spPr>
          <a:xfrm>
            <a:off x="360000" y="3369600"/>
            <a:ext cx="5521680" cy="3288240"/>
          </a:xfrm>
          <a:prstGeom prst="rect">
            <a:avLst/>
          </a:prstGeom>
          <a:ln w="0">
            <a:noFill/>
          </a:ln>
        </p:spPr>
      </p:pic>
      <p:pic>
        <p:nvPicPr>
          <p:cNvPr id="872" name="그림 871"/>
          <p:cNvPicPr/>
          <p:nvPr/>
        </p:nvPicPr>
        <p:blipFill>
          <a:blip r:embed="rId4"/>
          <a:stretch/>
        </p:blipFill>
        <p:spPr>
          <a:xfrm>
            <a:off x="6660000" y="1260000"/>
            <a:ext cx="4137840" cy="1647000"/>
          </a:xfrm>
          <a:prstGeom prst="rect">
            <a:avLst/>
          </a:prstGeom>
          <a:ln w="0">
            <a:noFill/>
          </a:ln>
        </p:spPr>
      </p:pic>
      <p:pic>
        <p:nvPicPr>
          <p:cNvPr id="873" name="그림 872"/>
          <p:cNvPicPr/>
          <p:nvPr/>
        </p:nvPicPr>
        <p:blipFill>
          <a:blip r:embed="rId5"/>
          <a:stretch/>
        </p:blipFill>
        <p:spPr>
          <a:xfrm>
            <a:off x="6840000" y="3420000"/>
            <a:ext cx="4088160" cy="1178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chemeClr val="accent2">
                    <a:lumMod val="50000"/>
                  </a:schemeClr>
                </a:solidFill>
                <a:latin typeface="Pretendard Black"/>
                <a:ea typeface="Pretendard Black"/>
              </a:rPr>
              <a:t>Why MVVM?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5" name="PlaceHolder 19"/>
          <p:cNvSpPr/>
          <p:nvPr/>
        </p:nvSpPr>
        <p:spPr>
          <a:xfrm>
            <a:off x="3780000" y="3240000"/>
            <a:ext cx="3958200" cy="537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3200" b="0" strike="noStrike" spc="-1">
                <a:solidFill>
                  <a:srgbClr val="000000"/>
                </a:solidFill>
                <a:latin typeface="맑은 고딕"/>
                <a:ea typeface="Pretendard"/>
              </a:rPr>
              <a:t>유지 보수를 위해서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3200" b="0" strike="noStrike" spc="-1">
                <a:solidFill>
                  <a:srgbClr val="000000"/>
                </a:solidFill>
                <a:latin typeface="맑은 고딕"/>
                <a:ea typeface="Pretendard"/>
              </a:rPr>
              <a:t>확장성을 위해서 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chemeClr val="accent2">
                    <a:lumMod val="50000"/>
                  </a:schemeClr>
                </a:solidFill>
                <a:latin typeface="Pretendard Black"/>
                <a:ea typeface="Pretendard Black"/>
              </a:rPr>
              <a:t>Why MVVM?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77" name="그림 876"/>
          <p:cNvPicPr/>
          <p:nvPr/>
        </p:nvPicPr>
        <p:blipFill>
          <a:blip r:embed="rId2"/>
          <a:stretch/>
        </p:blipFill>
        <p:spPr>
          <a:xfrm>
            <a:off x="7940160" y="2160000"/>
            <a:ext cx="3219840" cy="1980720"/>
          </a:xfrm>
          <a:prstGeom prst="rect">
            <a:avLst/>
          </a:prstGeom>
          <a:ln w="0">
            <a:noFill/>
          </a:ln>
        </p:spPr>
      </p:pic>
      <p:pic>
        <p:nvPicPr>
          <p:cNvPr id="878" name="그림 877"/>
          <p:cNvPicPr/>
          <p:nvPr/>
        </p:nvPicPr>
        <p:blipFill>
          <a:blip r:embed="rId3"/>
          <a:stretch/>
        </p:blipFill>
        <p:spPr>
          <a:xfrm>
            <a:off x="174600" y="1620000"/>
            <a:ext cx="6665400" cy="2941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chemeClr val="accent2">
                    <a:lumMod val="50000"/>
                  </a:schemeClr>
                </a:solidFill>
                <a:latin typeface="Pretendard Black"/>
                <a:ea typeface="Pretendard Black"/>
              </a:rPr>
              <a:t>Why MVVM?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80" name="그림 879"/>
          <p:cNvPicPr/>
          <p:nvPr/>
        </p:nvPicPr>
        <p:blipFill>
          <a:blip r:embed="rId2"/>
          <a:stretch/>
        </p:blipFill>
        <p:spPr>
          <a:xfrm>
            <a:off x="4860000" y="342360"/>
            <a:ext cx="3344400" cy="6317640"/>
          </a:xfrm>
          <a:prstGeom prst="rect">
            <a:avLst/>
          </a:prstGeom>
          <a:ln w="0">
            <a:noFill/>
          </a:ln>
        </p:spPr>
      </p:pic>
      <p:pic>
        <p:nvPicPr>
          <p:cNvPr id="881" name="그림 880"/>
          <p:cNvPicPr/>
          <p:nvPr/>
        </p:nvPicPr>
        <p:blipFill>
          <a:blip r:embed="rId3"/>
          <a:stretch/>
        </p:blipFill>
        <p:spPr>
          <a:xfrm>
            <a:off x="8390520" y="0"/>
            <a:ext cx="3309480" cy="6857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chemeClr val="accent2">
                    <a:lumMod val="50000"/>
                  </a:schemeClr>
                </a:solidFill>
                <a:latin typeface="Pretendard Black"/>
                <a:ea typeface="Pretendard Black"/>
              </a:rPr>
              <a:t>Why MVVM?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3" name="직사각형 882"/>
          <p:cNvSpPr/>
          <p:nvPr/>
        </p:nvSpPr>
        <p:spPr>
          <a:xfrm>
            <a:off x="2160000" y="3060000"/>
            <a:ext cx="2340000" cy="7200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Blazor Server</a:t>
            </a:r>
          </a:p>
        </p:txBody>
      </p:sp>
      <p:cxnSp>
        <p:nvCxnSpPr>
          <p:cNvPr id="884" name="연결선: 구부러짐 883"/>
          <p:cNvCxnSpPr>
            <a:stCxn id="883" idx="3"/>
          </p:cNvCxnSpPr>
          <p:nvPr/>
        </p:nvCxnSpPr>
        <p:spPr>
          <a:xfrm flipV="1">
            <a:off x="4500000" y="2077560"/>
            <a:ext cx="1967040" cy="1342800"/>
          </a:xfrm>
          <a:prstGeom prst="curvedConnector3">
            <a:avLst>
              <a:gd name="adj1" fmla="val 31887"/>
            </a:avLst>
          </a:prstGeom>
          <a:ln w="0">
            <a:solidFill>
              <a:srgbClr val="3465A4"/>
            </a:solidFill>
            <a:tailEnd type="triangle" w="med" len="med"/>
          </a:ln>
        </p:spPr>
      </p:cxnSp>
      <p:sp>
        <p:nvSpPr>
          <p:cNvPr id="885" name="직사각형 884"/>
          <p:cNvSpPr/>
          <p:nvPr/>
        </p:nvSpPr>
        <p:spPr>
          <a:xfrm>
            <a:off x="6466680" y="1687680"/>
            <a:ext cx="2340000" cy="720000"/>
          </a:xfrm>
          <a:prstGeom prst="rect">
            <a:avLst/>
          </a:prstGeom>
          <a:gradFill rotWithShape="0">
            <a:gsLst>
              <a:gs pos="75000">
                <a:srgbClr val="FFFFFF"/>
              </a:gs>
              <a:gs pos="100000">
                <a:srgbClr val="DDDDDD"/>
              </a:gs>
            </a:gsLst>
            <a:lin ang="0"/>
          </a:gradFill>
          <a:ln w="0">
            <a:solidFill>
              <a:srgbClr val="3465A4"/>
            </a:solidFill>
          </a:ln>
          <a:effectLst>
            <a:outerShdw dist="50911" dir="2700000" rotWithShape="0">
              <a:srgbClr val="808080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ASP .NET CORE</a:t>
            </a:r>
          </a:p>
        </p:txBody>
      </p:sp>
      <p:sp>
        <p:nvSpPr>
          <p:cNvPr id="886" name="직사각형 885"/>
          <p:cNvSpPr/>
          <p:nvPr/>
        </p:nvSpPr>
        <p:spPr>
          <a:xfrm>
            <a:off x="2160000" y="3060000"/>
            <a:ext cx="2340000" cy="720000"/>
          </a:xfrm>
          <a:prstGeom prst="rect">
            <a:avLst/>
          </a:prstGeom>
          <a:gradFill rotWithShape="0">
            <a:gsLst>
              <a:gs pos="0">
                <a:srgbClr val="B4C7DC"/>
              </a:gs>
              <a:gs pos="100000">
                <a:srgbClr val="DEE6EF"/>
              </a:gs>
            </a:gsLst>
            <a:lin ang="5340000"/>
          </a:gra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Blazor Server</a:t>
            </a:r>
          </a:p>
        </p:txBody>
      </p:sp>
      <p:sp>
        <p:nvSpPr>
          <p:cNvPr id="887" name="직사각형 886"/>
          <p:cNvSpPr/>
          <p:nvPr/>
        </p:nvSpPr>
        <p:spPr>
          <a:xfrm>
            <a:off x="6480000" y="3960000"/>
            <a:ext cx="2340000" cy="720000"/>
          </a:xfrm>
          <a:prstGeom prst="rect">
            <a:avLst/>
          </a:prstGeom>
          <a:gradFill rotWithShape="0">
            <a:gsLst>
              <a:gs pos="75000">
                <a:srgbClr val="FFFFFF"/>
              </a:gs>
              <a:gs pos="100000">
                <a:srgbClr val="DDDDDD"/>
              </a:gs>
            </a:gsLst>
            <a:lin ang="0"/>
          </a:gradFill>
          <a:ln w="0">
            <a:solidFill>
              <a:srgbClr val="3465A4"/>
            </a:solidFill>
          </a:ln>
          <a:effectLst>
            <a:outerShdw dist="50911" dir="2700000" rotWithShape="0">
              <a:srgbClr val="808080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WPF</a:t>
            </a:r>
          </a:p>
        </p:txBody>
      </p:sp>
      <p:cxnSp>
        <p:nvCxnSpPr>
          <p:cNvPr id="888" name="연결선: 구부러짐 887"/>
          <p:cNvCxnSpPr>
            <a:stCxn id="886" idx="3"/>
            <a:endCxn id="887" idx="1"/>
          </p:cNvCxnSpPr>
          <p:nvPr/>
        </p:nvCxnSpPr>
        <p:spPr>
          <a:xfrm>
            <a:off x="4500000" y="3420000"/>
            <a:ext cx="1980360" cy="900360"/>
          </a:xfrm>
          <a:prstGeom prst="curvedConnector3">
            <a:avLst>
              <a:gd name="adj1" fmla="val 25000"/>
            </a:avLst>
          </a:prstGeom>
          <a:ln w="0">
            <a:solidFill>
              <a:srgbClr val="3465A4"/>
            </a:solidFill>
            <a:tailEnd type="triangle" w="med" len="med"/>
          </a:ln>
        </p:spPr>
      </p:cxnSp>
      <p:sp>
        <p:nvSpPr>
          <p:cNvPr id="889" name="직사각형 888"/>
          <p:cNvSpPr/>
          <p:nvPr/>
        </p:nvSpPr>
        <p:spPr>
          <a:xfrm>
            <a:off x="6480000" y="5220000"/>
            <a:ext cx="2340000" cy="720000"/>
          </a:xfrm>
          <a:prstGeom prst="rect">
            <a:avLst/>
          </a:prstGeom>
          <a:gradFill rotWithShape="0">
            <a:gsLst>
              <a:gs pos="75000">
                <a:srgbClr val="FFFFFF"/>
              </a:gs>
              <a:gs pos="100000">
                <a:srgbClr val="DDDDDD"/>
              </a:gs>
            </a:gsLst>
            <a:lin ang="0"/>
          </a:gradFill>
          <a:ln w="0">
            <a:solidFill>
              <a:srgbClr val="3465A4"/>
            </a:solidFill>
          </a:ln>
          <a:effectLst>
            <a:outerShdw dist="50911" dir="2700000" rotWithShape="0">
              <a:srgbClr val="808080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Avalonia</a:t>
            </a:r>
          </a:p>
        </p:txBody>
      </p:sp>
      <p:cxnSp>
        <p:nvCxnSpPr>
          <p:cNvPr id="890" name="연결선: 구부러짐 889"/>
          <p:cNvCxnSpPr>
            <a:stCxn id="886" idx="3"/>
            <a:endCxn id="889" idx="1"/>
          </p:cNvCxnSpPr>
          <p:nvPr/>
        </p:nvCxnSpPr>
        <p:spPr>
          <a:xfrm>
            <a:off x="4500000" y="3420000"/>
            <a:ext cx="1980360" cy="2160360"/>
          </a:xfrm>
          <a:prstGeom prst="curvedConnector3">
            <a:avLst>
              <a:gd name="adj1" fmla="val 25000"/>
            </a:avLst>
          </a:prstGeom>
          <a:ln w="0">
            <a:solidFill>
              <a:srgbClr val="3465A4"/>
            </a:solidFill>
            <a:tailEnd type="triangle" w="med" len="med"/>
          </a:ln>
        </p:spPr>
      </p:cxnSp>
      <p:pic>
        <p:nvPicPr>
          <p:cNvPr id="891" name="그림 890"/>
          <p:cNvPicPr/>
          <p:nvPr/>
        </p:nvPicPr>
        <p:blipFill>
          <a:blip r:embed="rId2"/>
          <a:stretch/>
        </p:blipFill>
        <p:spPr>
          <a:xfrm>
            <a:off x="360000" y="1800000"/>
            <a:ext cx="2049480" cy="4246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raphic 6"/>
          <p:cNvPicPr/>
          <p:nvPr/>
        </p:nvPicPr>
        <p:blipFill>
          <a:blip r:embed="rId2"/>
          <a:stretch/>
        </p:blipFill>
        <p:spPr>
          <a:xfrm>
            <a:off x="0" y="0"/>
            <a:ext cx="12189240" cy="7103520"/>
          </a:xfrm>
          <a:prstGeom prst="rect">
            <a:avLst/>
          </a:prstGeom>
          <a:ln w="0">
            <a:noFill/>
          </a:ln>
        </p:spPr>
      </p:pic>
      <p:pic>
        <p:nvPicPr>
          <p:cNvPr id="815" name="Graphic 7"/>
          <p:cNvPicPr/>
          <p:nvPr/>
        </p:nvPicPr>
        <p:blipFill>
          <a:blip r:embed="rId3"/>
          <a:stretch/>
        </p:blipFill>
        <p:spPr>
          <a:xfrm rot="529800">
            <a:off x="8732160" y="3326400"/>
            <a:ext cx="3288960" cy="3009960"/>
          </a:xfrm>
          <a:prstGeom prst="rect">
            <a:avLst/>
          </a:prstGeom>
          <a:ln w="0">
            <a:noFill/>
          </a:ln>
        </p:spPr>
      </p:pic>
      <p:sp>
        <p:nvSpPr>
          <p:cNvPr id="816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2720" cy="28497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6000" b="0" strike="noStrike" spc="-1">
                <a:solidFill>
                  <a:srgbClr val="FFFFFF"/>
                </a:solidFill>
                <a:latin typeface="Pretendard Black"/>
                <a:ea typeface="Pretendard Black"/>
              </a:rPr>
              <a:t>Blazor with MVVM</a:t>
            </a:r>
            <a:endParaRPr lang="en-US" sz="6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17" name="PlaceHolder 2"/>
          <p:cNvSpPr>
            <a:spLocks noGrp="1"/>
          </p:cNvSpPr>
          <p:nvPr>
            <p:ph/>
          </p:nvPr>
        </p:nvSpPr>
        <p:spPr>
          <a:xfrm>
            <a:off x="831960" y="4589640"/>
            <a:ext cx="10512720" cy="1497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ko-KR" sz="2400" b="0" strike="noStrike" spc="-1">
                <a:solidFill>
                  <a:srgbClr val="FFFFFF"/>
                </a:solidFill>
                <a:latin typeface="Pretendard Black"/>
                <a:ea typeface="Pretendard Black"/>
              </a:rPr>
              <a:t>이종훈</a:t>
            </a: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818" name="그룹 14"/>
          <p:cNvGrpSpPr/>
          <p:nvPr/>
        </p:nvGrpSpPr>
        <p:grpSpPr>
          <a:xfrm>
            <a:off x="-9360" y="6123600"/>
            <a:ext cx="9002520" cy="740520"/>
            <a:chOff x="-9360" y="6123600"/>
            <a:chExt cx="9002520" cy="740520"/>
          </a:xfrm>
        </p:grpSpPr>
        <p:sp>
          <p:nvSpPr>
            <p:cNvPr id="819" name="직사각형 15"/>
            <p:cNvSpPr/>
            <p:nvPr/>
          </p:nvSpPr>
          <p:spPr>
            <a:xfrm>
              <a:off x="-9360" y="6123600"/>
              <a:ext cx="9002520" cy="740520"/>
            </a:xfrm>
            <a:prstGeom prst="rect">
              <a:avLst/>
            </a:prstGeom>
            <a:gradFill rotWithShape="0">
              <a:gsLst>
                <a:gs pos="0">
                  <a:srgbClr val="9992E1">
                    <a:alpha val="0"/>
                  </a:srgbClr>
                </a:gs>
                <a:gs pos="100000">
                  <a:srgbClr val="C1BEE9"/>
                </a:gs>
              </a:gsLst>
              <a:lin ang="108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Pretendard"/>
                  <a:ea typeface="Pretendard"/>
                </a:rPr>
                <a:t> Presented by </a:t>
              </a: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820" name="그룹 16"/>
            <p:cNvGrpSpPr/>
            <p:nvPr/>
          </p:nvGrpSpPr>
          <p:grpSpPr>
            <a:xfrm>
              <a:off x="1502640" y="6257160"/>
              <a:ext cx="4252320" cy="564120"/>
              <a:chOff x="1502640" y="6257160"/>
              <a:chExt cx="4252320" cy="564120"/>
            </a:xfrm>
          </p:grpSpPr>
          <p:pic>
            <p:nvPicPr>
              <p:cNvPr id="821" name="Picture 2" descr="Amazon Web Services"/>
              <p:cNvPicPr/>
              <p:nvPr/>
            </p:nvPicPr>
            <p:blipFill>
              <a:blip r:embed="rId4"/>
              <a:stretch/>
            </p:blipFill>
            <p:spPr>
              <a:xfrm>
                <a:off x="1502640" y="6275160"/>
                <a:ext cx="705240" cy="5281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822" name="Picture 4" descr="Elastic"/>
              <p:cNvPicPr/>
              <p:nvPr/>
            </p:nvPicPr>
            <p:blipFill>
              <a:blip r:embed="rId5"/>
              <a:stretch/>
            </p:blipFill>
            <p:spPr>
              <a:xfrm>
                <a:off x="2314080" y="6295320"/>
                <a:ext cx="651240" cy="4878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823" name="Picture 6" descr="Infragistics"/>
              <p:cNvPicPr/>
              <p:nvPr/>
            </p:nvPicPr>
            <p:blipFill>
              <a:blip r:embed="rId6"/>
              <a:stretch/>
            </p:blipFill>
            <p:spPr>
              <a:xfrm>
                <a:off x="3071520" y="6295320"/>
                <a:ext cx="651240" cy="4878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824" name="Picture 8" descr="Couchbase"/>
              <p:cNvPicPr/>
              <p:nvPr/>
            </p:nvPicPr>
            <p:blipFill>
              <a:blip r:embed="rId7"/>
              <a:stretch/>
            </p:blipFill>
            <p:spPr>
              <a:xfrm>
                <a:off x="3828960" y="6293160"/>
                <a:ext cx="657000" cy="4921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825" name="Picture 10" descr="Microsoft MVP Program"/>
              <p:cNvPicPr/>
              <p:nvPr/>
            </p:nvPicPr>
            <p:blipFill>
              <a:blip r:embed="rId8"/>
              <a:stretch/>
            </p:blipFill>
            <p:spPr>
              <a:xfrm>
                <a:off x="4592520" y="6293160"/>
                <a:ext cx="492120" cy="4921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826" name="그림 22" descr="텍스트, 폰트, 그래픽, 원이(가) 표시된 사진&#10;&#10;자동 생성된 설명"/>
              <p:cNvPicPr/>
              <p:nvPr/>
            </p:nvPicPr>
            <p:blipFill>
              <a:blip r:embed="rId9"/>
              <a:stretch/>
            </p:blipFill>
            <p:spPr>
              <a:xfrm>
                <a:off x="5190840" y="6257160"/>
                <a:ext cx="564120" cy="5641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chemeClr val="accent2">
                    <a:lumMod val="50000"/>
                  </a:schemeClr>
                </a:solidFill>
                <a:latin typeface="Pretendard Black"/>
                <a:ea typeface="Pretendard Black"/>
              </a:rPr>
              <a:t>Why MVVM?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3" name="직사각형 892"/>
          <p:cNvSpPr/>
          <p:nvPr/>
        </p:nvSpPr>
        <p:spPr>
          <a:xfrm>
            <a:off x="2160000" y="3060000"/>
            <a:ext cx="2340000" cy="7200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Blazor Server</a:t>
            </a:r>
          </a:p>
        </p:txBody>
      </p:sp>
      <p:cxnSp>
        <p:nvCxnSpPr>
          <p:cNvPr id="894" name="연결선: 구부러짐 893"/>
          <p:cNvCxnSpPr>
            <a:stCxn id="893" idx="3"/>
          </p:cNvCxnSpPr>
          <p:nvPr/>
        </p:nvCxnSpPr>
        <p:spPr>
          <a:xfrm flipV="1">
            <a:off x="4500000" y="2077560"/>
            <a:ext cx="1967040" cy="1342800"/>
          </a:xfrm>
          <a:prstGeom prst="curvedConnector3">
            <a:avLst>
              <a:gd name="adj1" fmla="val 31887"/>
            </a:avLst>
          </a:prstGeom>
          <a:ln w="0">
            <a:solidFill>
              <a:srgbClr val="3465A4"/>
            </a:solidFill>
            <a:tailEnd type="triangle" w="med" len="med"/>
          </a:ln>
        </p:spPr>
      </p:cxnSp>
      <p:sp>
        <p:nvSpPr>
          <p:cNvPr id="895" name="직사각형 894"/>
          <p:cNvSpPr/>
          <p:nvPr/>
        </p:nvSpPr>
        <p:spPr>
          <a:xfrm>
            <a:off x="6466680" y="1687680"/>
            <a:ext cx="2340000" cy="720000"/>
          </a:xfrm>
          <a:prstGeom prst="rect">
            <a:avLst/>
          </a:prstGeom>
          <a:gradFill rotWithShape="0">
            <a:gsLst>
              <a:gs pos="75000">
                <a:srgbClr val="FFFFFF"/>
              </a:gs>
              <a:gs pos="100000">
                <a:srgbClr val="DDDDDD"/>
              </a:gs>
            </a:gsLst>
            <a:lin ang="0"/>
          </a:gradFill>
          <a:ln w="0">
            <a:solidFill>
              <a:srgbClr val="3465A4"/>
            </a:solidFill>
          </a:ln>
          <a:effectLst>
            <a:outerShdw dist="50911" dir="2700000" rotWithShape="0">
              <a:srgbClr val="808080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ASP .NET CORE</a:t>
            </a:r>
          </a:p>
        </p:txBody>
      </p:sp>
      <p:sp>
        <p:nvSpPr>
          <p:cNvPr id="896" name="직사각형 895"/>
          <p:cNvSpPr/>
          <p:nvPr/>
        </p:nvSpPr>
        <p:spPr>
          <a:xfrm>
            <a:off x="2160000" y="3060000"/>
            <a:ext cx="2340000" cy="720000"/>
          </a:xfrm>
          <a:prstGeom prst="rect">
            <a:avLst/>
          </a:prstGeom>
          <a:gradFill rotWithShape="0">
            <a:gsLst>
              <a:gs pos="0">
                <a:srgbClr val="B4C7DC"/>
              </a:gs>
              <a:gs pos="100000">
                <a:srgbClr val="DEE6EF"/>
              </a:gs>
            </a:gsLst>
            <a:lin ang="5340000"/>
          </a:gra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Blazor Server</a:t>
            </a:r>
          </a:p>
        </p:txBody>
      </p:sp>
      <p:sp>
        <p:nvSpPr>
          <p:cNvPr id="897" name="직사각형 896"/>
          <p:cNvSpPr/>
          <p:nvPr/>
        </p:nvSpPr>
        <p:spPr>
          <a:xfrm>
            <a:off x="6480000" y="3960000"/>
            <a:ext cx="2340000" cy="720000"/>
          </a:xfrm>
          <a:prstGeom prst="rect">
            <a:avLst/>
          </a:prstGeom>
          <a:gradFill rotWithShape="0">
            <a:gsLst>
              <a:gs pos="75000">
                <a:srgbClr val="FFFFFF"/>
              </a:gs>
              <a:gs pos="100000">
                <a:srgbClr val="DDDDDD"/>
              </a:gs>
            </a:gsLst>
            <a:lin ang="0"/>
          </a:gradFill>
          <a:ln w="0">
            <a:solidFill>
              <a:srgbClr val="3465A4"/>
            </a:solidFill>
          </a:ln>
          <a:effectLst>
            <a:outerShdw dist="50911" dir="2700000" rotWithShape="0">
              <a:srgbClr val="808080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WPF</a:t>
            </a:r>
          </a:p>
        </p:txBody>
      </p:sp>
      <p:cxnSp>
        <p:nvCxnSpPr>
          <p:cNvPr id="898" name="연결선: 구부러짐 897"/>
          <p:cNvCxnSpPr>
            <a:stCxn id="896" idx="3"/>
            <a:endCxn id="897" idx="1"/>
          </p:cNvCxnSpPr>
          <p:nvPr/>
        </p:nvCxnSpPr>
        <p:spPr>
          <a:xfrm>
            <a:off x="4500000" y="3420000"/>
            <a:ext cx="1980360" cy="900360"/>
          </a:xfrm>
          <a:prstGeom prst="curvedConnector3">
            <a:avLst>
              <a:gd name="adj1" fmla="val 25000"/>
            </a:avLst>
          </a:prstGeom>
          <a:ln w="0">
            <a:solidFill>
              <a:srgbClr val="3465A4"/>
            </a:solidFill>
            <a:tailEnd type="triangle" w="med" len="med"/>
          </a:ln>
        </p:spPr>
      </p:cxnSp>
      <p:sp>
        <p:nvSpPr>
          <p:cNvPr id="899" name="직사각형 898"/>
          <p:cNvSpPr/>
          <p:nvPr/>
        </p:nvSpPr>
        <p:spPr>
          <a:xfrm>
            <a:off x="6480000" y="5220000"/>
            <a:ext cx="2340000" cy="720000"/>
          </a:xfrm>
          <a:prstGeom prst="rect">
            <a:avLst/>
          </a:prstGeom>
          <a:gradFill rotWithShape="0">
            <a:gsLst>
              <a:gs pos="75000">
                <a:srgbClr val="FFFFFF"/>
              </a:gs>
              <a:gs pos="100000">
                <a:srgbClr val="DDDDDD"/>
              </a:gs>
            </a:gsLst>
            <a:lin ang="0"/>
          </a:gradFill>
          <a:ln w="0">
            <a:solidFill>
              <a:srgbClr val="3465A4"/>
            </a:solidFill>
          </a:ln>
          <a:effectLst>
            <a:outerShdw dist="50911" dir="2700000" rotWithShape="0">
              <a:srgbClr val="808080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Avalonia</a:t>
            </a:r>
          </a:p>
        </p:txBody>
      </p:sp>
      <p:cxnSp>
        <p:nvCxnSpPr>
          <p:cNvPr id="900" name="연결선: 구부러짐 899"/>
          <p:cNvCxnSpPr>
            <a:stCxn id="896" idx="3"/>
            <a:endCxn id="899" idx="1"/>
          </p:cNvCxnSpPr>
          <p:nvPr/>
        </p:nvCxnSpPr>
        <p:spPr>
          <a:xfrm>
            <a:off x="4500000" y="3420000"/>
            <a:ext cx="1980360" cy="2160360"/>
          </a:xfrm>
          <a:prstGeom prst="curvedConnector3">
            <a:avLst>
              <a:gd name="adj1" fmla="val 25000"/>
            </a:avLst>
          </a:prstGeom>
          <a:ln w="0">
            <a:solidFill>
              <a:srgbClr val="3465A4"/>
            </a:solidFill>
            <a:tailEnd type="triangle" w="med" len="med"/>
          </a:ln>
        </p:spPr>
      </p:cxnSp>
      <p:pic>
        <p:nvPicPr>
          <p:cNvPr id="901" name="그림 900"/>
          <p:cNvPicPr/>
          <p:nvPr/>
        </p:nvPicPr>
        <p:blipFill>
          <a:blip r:embed="rId2"/>
          <a:stretch/>
        </p:blipFill>
        <p:spPr>
          <a:xfrm>
            <a:off x="360000" y="1800000"/>
            <a:ext cx="2049480" cy="4246920"/>
          </a:xfrm>
          <a:prstGeom prst="rect">
            <a:avLst/>
          </a:prstGeom>
          <a:ln w="0">
            <a:noFill/>
          </a:ln>
        </p:spPr>
      </p:pic>
      <p:sp>
        <p:nvSpPr>
          <p:cNvPr id="902" name="직사각형 901"/>
          <p:cNvSpPr/>
          <p:nvPr/>
        </p:nvSpPr>
        <p:spPr>
          <a:xfrm>
            <a:off x="1800000" y="5760360"/>
            <a:ext cx="1440000" cy="35964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X 100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직사각형 902"/>
          <p:cNvSpPr/>
          <p:nvPr/>
        </p:nvSpPr>
        <p:spPr>
          <a:xfrm>
            <a:off x="5220360" y="1980360"/>
            <a:ext cx="359640" cy="35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+</a:t>
            </a:r>
          </a:p>
        </p:txBody>
      </p:sp>
      <p:sp>
        <p:nvSpPr>
          <p:cNvPr id="90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chemeClr val="accent2">
                    <a:lumMod val="50000"/>
                  </a:schemeClr>
                </a:solidFill>
                <a:latin typeface="Pretendard Black"/>
                <a:ea typeface="Pretendard Black"/>
              </a:rPr>
              <a:t>Why MVVM?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5" name="직사각형 904"/>
          <p:cNvSpPr/>
          <p:nvPr/>
        </p:nvSpPr>
        <p:spPr>
          <a:xfrm>
            <a:off x="180000" y="2880000"/>
            <a:ext cx="2340000" cy="720000"/>
          </a:xfrm>
          <a:prstGeom prst="rect">
            <a:avLst/>
          </a:prstGeom>
          <a:gradFill rotWithShape="0">
            <a:gsLst>
              <a:gs pos="0">
                <a:srgbClr val="B4C7DC"/>
              </a:gs>
              <a:gs pos="100000">
                <a:srgbClr val="DEE6EF"/>
              </a:gs>
            </a:gsLst>
            <a:lin ang="5340000"/>
          </a:gra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Blazor Server</a:t>
            </a:r>
          </a:p>
        </p:txBody>
      </p:sp>
      <p:sp>
        <p:nvSpPr>
          <p:cNvPr id="906" name="직사각형 905"/>
          <p:cNvSpPr/>
          <p:nvPr/>
        </p:nvSpPr>
        <p:spPr>
          <a:xfrm>
            <a:off x="8640000" y="1260000"/>
            <a:ext cx="2340000" cy="720000"/>
          </a:xfrm>
          <a:prstGeom prst="rect">
            <a:avLst/>
          </a:prstGeom>
          <a:gradFill rotWithShape="0">
            <a:gsLst>
              <a:gs pos="75000">
                <a:srgbClr val="FFFFFF"/>
              </a:gs>
              <a:gs pos="100000">
                <a:srgbClr val="DDDDDD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ASP .NET CORE</a:t>
            </a:r>
          </a:p>
        </p:txBody>
      </p:sp>
      <p:sp>
        <p:nvSpPr>
          <p:cNvPr id="907" name="직사각형 906"/>
          <p:cNvSpPr/>
          <p:nvPr/>
        </p:nvSpPr>
        <p:spPr>
          <a:xfrm>
            <a:off x="8640000" y="4320000"/>
            <a:ext cx="2340000" cy="720000"/>
          </a:xfrm>
          <a:prstGeom prst="rect">
            <a:avLst/>
          </a:prstGeom>
          <a:gradFill rotWithShape="0">
            <a:gsLst>
              <a:gs pos="75000">
                <a:srgbClr val="FFFFFF"/>
              </a:gs>
              <a:gs pos="100000">
                <a:srgbClr val="DDDDDD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WPF</a:t>
            </a:r>
          </a:p>
        </p:txBody>
      </p:sp>
      <p:sp>
        <p:nvSpPr>
          <p:cNvPr id="908" name="직사각형 907"/>
          <p:cNvSpPr/>
          <p:nvPr/>
        </p:nvSpPr>
        <p:spPr>
          <a:xfrm>
            <a:off x="8640000" y="5076000"/>
            <a:ext cx="2340000" cy="720000"/>
          </a:xfrm>
          <a:prstGeom prst="rect">
            <a:avLst/>
          </a:prstGeom>
          <a:gradFill rotWithShape="0">
            <a:gsLst>
              <a:gs pos="75000">
                <a:srgbClr val="FFFFFF"/>
              </a:gs>
              <a:gs pos="100000">
                <a:srgbClr val="DDDDDD"/>
              </a:gs>
            </a:gsLst>
            <a:lin ang="0"/>
          </a:gra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Avalonia</a:t>
            </a:r>
          </a:p>
        </p:txBody>
      </p:sp>
      <p:sp>
        <p:nvSpPr>
          <p:cNvPr id="909" name="직사각형 908"/>
          <p:cNvSpPr/>
          <p:nvPr/>
        </p:nvSpPr>
        <p:spPr>
          <a:xfrm>
            <a:off x="2880000" y="1800000"/>
            <a:ext cx="2340000" cy="720000"/>
          </a:xfrm>
          <a:prstGeom prst="rect">
            <a:avLst/>
          </a:prstGeom>
          <a:gradFill rotWithShape="0">
            <a:gsLst>
              <a:gs pos="0">
                <a:srgbClr val="B4C7DC"/>
              </a:gs>
              <a:gs pos="100000">
                <a:srgbClr val="FFD7D7"/>
              </a:gs>
            </a:gsLst>
            <a:path path="rect">
              <a:fillToRect l="50000" t="50000" r="50000" b="50000"/>
            </a:path>
          </a:gra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Model</a:t>
            </a:r>
          </a:p>
        </p:txBody>
      </p:sp>
      <p:sp>
        <p:nvSpPr>
          <p:cNvPr id="910" name="직사각형 909"/>
          <p:cNvSpPr/>
          <p:nvPr/>
        </p:nvSpPr>
        <p:spPr>
          <a:xfrm>
            <a:off x="5580000" y="1800000"/>
            <a:ext cx="2340000" cy="720000"/>
          </a:xfrm>
          <a:prstGeom prst="rect">
            <a:avLst/>
          </a:prstGeom>
          <a:gradFill rotWithShape="0">
            <a:gsLst>
              <a:gs pos="0">
                <a:srgbClr val="B4C7DC"/>
              </a:gs>
              <a:gs pos="100000">
                <a:srgbClr val="FFD7D7"/>
              </a:gs>
            </a:gsLst>
            <a:path path="rect">
              <a:fillToRect l="50000" t="50000" r="50000" b="50000"/>
            </a:path>
          </a:gra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Endpoint(Controller)</a:t>
            </a:r>
          </a:p>
        </p:txBody>
      </p:sp>
      <p:sp>
        <p:nvSpPr>
          <p:cNvPr id="911" name="직사각형 910"/>
          <p:cNvSpPr/>
          <p:nvPr/>
        </p:nvSpPr>
        <p:spPr>
          <a:xfrm>
            <a:off x="2880000" y="4680000"/>
            <a:ext cx="2340000" cy="720000"/>
          </a:xfrm>
          <a:prstGeom prst="rect">
            <a:avLst/>
          </a:prstGeom>
          <a:gradFill rotWithShape="0">
            <a:gsLst>
              <a:gs pos="0">
                <a:srgbClr val="B4C7DC"/>
              </a:gs>
              <a:gs pos="100000">
                <a:srgbClr val="FFD7D7"/>
              </a:gs>
            </a:gsLst>
            <a:path path="rect">
              <a:fillToRect l="50000" t="50000" r="50000" b="50000"/>
            </a:path>
          </a:gra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ViewModel</a:t>
            </a:r>
          </a:p>
        </p:txBody>
      </p:sp>
      <p:sp>
        <p:nvSpPr>
          <p:cNvPr id="912" name="직사각형 911"/>
          <p:cNvSpPr/>
          <p:nvPr/>
        </p:nvSpPr>
        <p:spPr>
          <a:xfrm>
            <a:off x="5580000" y="4680000"/>
            <a:ext cx="2340000" cy="720000"/>
          </a:xfrm>
          <a:prstGeom prst="rect">
            <a:avLst/>
          </a:prstGeom>
          <a:gradFill rotWithShape="0">
            <a:gsLst>
              <a:gs pos="0">
                <a:srgbClr val="B4C7DC"/>
              </a:gs>
              <a:gs pos="100000">
                <a:srgbClr val="FFD7D7"/>
              </a:gs>
            </a:gsLst>
            <a:path path="rect">
              <a:fillToRect l="50000" t="50000" r="50000" b="50000"/>
            </a:path>
          </a:gra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View(xaml,axaml,cs)</a:t>
            </a:r>
          </a:p>
        </p:txBody>
      </p:sp>
      <p:cxnSp>
        <p:nvCxnSpPr>
          <p:cNvPr id="913" name="연결선: 구부러짐 912"/>
          <p:cNvCxnSpPr>
            <a:stCxn id="905" idx="3"/>
            <a:endCxn id="909" idx="1"/>
          </p:cNvCxnSpPr>
          <p:nvPr/>
        </p:nvCxnSpPr>
        <p:spPr>
          <a:xfrm flipV="1">
            <a:off x="2520000" y="2160000"/>
            <a:ext cx="360360" cy="1080360"/>
          </a:xfrm>
          <a:prstGeom prst="curvedConnector3">
            <a:avLst>
              <a:gd name="adj1" fmla="val 25000"/>
            </a:avLst>
          </a:prstGeom>
          <a:ln w="0">
            <a:solidFill>
              <a:srgbClr val="3465A4"/>
            </a:solidFill>
            <a:tailEnd type="triangle" w="med" len="med"/>
          </a:ln>
        </p:spPr>
      </p:cxnSp>
      <p:cxnSp>
        <p:nvCxnSpPr>
          <p:cNvPr id="914" name="연결선: 구부러짐 913"/>
          <p:cNvCxnSpPr>
            <a:stCxn id="910" idx="3"/>
            <a:endCxn id="906" idx="1"/>
          </p:cNvCxnSpPr>
          <p:nvPr/>
        </p:nvCxnSpPr>
        <p:spPr>
          <a:xfrm flipV="1">
            <a:off x="7920000" y="1620000"/>
            <a:ext cx="720360" cy="540360"/>
          </a:xfrm>
          <a:prstGeom prst="curvedConnector3">
            <a:avLst>
              <a:gd name="adj1" fmla="val 25000"/>
            </a:avLst>
          </a:prstGeom>
          <a:ln w="0">
            <a:solidFill>
              <a:srgbClr val="3465A4"/>
            </a:solidFill>
            <a:tailEnd type="triangle" w="med" len="med"/>
          </a:ln>
        </p:spPr>
      </p:cxnSp>
      <p:cxnSp>
        <p:nvCxnSpPr>
          <p:cNvPr id="915" name="연결선: 구부러짐 914"/>
          <p:cNvCxnSpPr>
            <a:stCxn id="905" idx="3"/>
            <a:endCxn id="911" idx="1"/>
          </p:cNvCxnSpPr>
          <p:nvPr/>
        </p:nvCxnSpPr>
        <p:spPr>
          <a:xfrm>
            <a:off x="2520000" y="3240000"/>
            <a:ext cx="360360" cy="1800360"/>
          </a:xfrm>
          <a:prstGeom prst="curvedConnector3">
            <a:avLst>
              <a:gd name="adj1" fmla="val 25000"/>
            </a:avLst>
          </a:prstGeom>
          <a:ln w="0">
            <a:solidFill>
              <a:srgbClr val="3465A4"/>
            </a:solidFill>
            <a:tailEnd type="triangle" w="med" len="med"/>
          </a:ln>
        </p:spPr>
      </p:cxnSp>
      <p:sp>
        <p:nvSpPr>
          <p:cNvPr id="916" name="직사각형 915"/>
          <p:cNvSpPr/>
          <p:nvPr/>
        </p:nvSpPr>
        <p:spPr>
          <a:xfrm>
            <a:off x="5220360" y="1980360"/>
            <a:ext cx="359640" cy="35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+</a:t>
            </a:r>
          </a:p>
        </p:txBody>
      </p:sp>
      <p:sp>
        <p:nvSpPr>
          <p:cNvPr id="917" name="직사각형 916"/>
          <p:cNvSpPr/>
          <p:nvPr/>
        </p:nvSpPr>
        <p:spPr>
          <a:xfrm>
            <a:off x="5220360" y="4860360"/>
            <a:ext cx="359640" cy="359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+</a:t>
            </a:r>
          </a:p>
        </p:txBody>
      </p:sp>
      <p:cxnSp>
        <p:nvCxnSpPr>
          <p:cNvPr id="918" name="연결선: 구부러짐 917"/>
          <p:cNvCxnSpPr>
            <a:stCxn id="912" idx="3"/>
            <a:endCxn id="907" idx="1"/>
          </p:cNvCxnSpPr>
          <p:nvPr/>
        </p:nvCxnSpPr>
        <p:spPr>
          <a:xfrm flipV="1">
            <a:off x="7920000" y="4680000"/>
            <a:ext cx="720360" cy="360360"/>
          </a:xfrm>
          <a:prstGeom prst="curvedConnector3">
            <a:avLst>
              <a:gd name="adj1" fmla="val 25000"/>
            </a:avLst>
          </a:prstGeom>
          <a:ln w="0">
            <a:solidFill>
              <a:srgbClr val="3465A4"/>
            </a:solidFill>
            <a:tailEnd type="triangle" w="med" len="med"/>
          </a:ln>
        </p:spPr>
      </p:cxnSp>
      <p:cxnSp>
        <p:nvCxnSpPr>
          <p:cNvPr id="919" name="연결선: 구부러짐 918"/>
          <p:cNvCxnSpPr>
            <a:stCxn id="912" idx="3"/>
            <a:endCxn id="908" idx="1"/>
          </p:cNvCxnSpPr>
          <p:nvPr/>
        </p:nvCxnSpPr>
        <p:spPr>
          <a:xfrm>
            <a:off x="7920000" y="5040000"/>
            <a:ext cx="720360" cy="396360"/>
          </a:xfrm>
          <a:prstGeom prst="curvedConnector3">
            <a:avLst>
              <a:gd name="adj1" fmla="val 25000"/>
            </a:avLst>
          </a:prstGeom>
          <a:ln w="0">
            <a:solidFill>
              <a:srgbClr val="3465A4"/>
            </a:solidFill>
            <a:tailEnd type="triangl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chemeClr val="accent2">
                    <a:lumMod val="50000"/>
                  </a:schemeClr>
                </a:solidFill>
                <a:latin typeface="Pretendard Black"/>
                <a:ea typeface="Pretendard Black"/>
              </a:rPr>
              <a:t>How MVVM?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21" name="그림 920"/>
          <p:cNvPicPr/>
          <p:nvPr/>
        </p:nvPicPr>
        <p:blipFill>
          <a:blip r:embed="rId2"/>
          <a:stretch/>
        </p:blipFill>
        <p:spPr>
          <a:xfrm>
            <a:off x="4207320" y="1980000"/>
            <a:ext cx="7672680" cy="3750120"/>
          </a:xfrm>
          <a:prstGeom prst="rect">
            <a:avLst/>
          </a:prstGeom>
          <a:ln w="0">
            <a:noFill/>
          </a:ln>
        </p:spPr>
      </p:pic>
      <p:sp>
        <p:nvSpPr>
          <p:cNvPr id="922" name="PlaceHolder 5"/>
          <p:cNvSpPr txBox="1"/>
          <p:nvPr/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4400" b="0" strike="noStrike" spc="-1">
                <a:solidFill>
                  <a:schemeClr val="accent2">
                    <a:lumMod val="50000"/>
                  </a:schemeClr>
                </a:solidFill>
                <a:latin typeface="Pretendard Black"/>
                <a:ea typeface="Pretendard Black"/>
              </a:rPr>
              <a:t>How MVVM?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3" name="PlaceHolder 11"/>
          <p:cNvSpPr txBox="1"/>
          <p:nvPr/>
        </p:nvSpPr>
        <p:spPr>
          <a:xfrm>
            <a:off x="180000" y="15573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Pretendard Black"/>
                <a:ea typeface="Pretendard Black"/>
              </a:rPr>
              <a:t>View</a:t>
            </a:r>
            <a:br>
              <a:rPr sz="2000"/>
            </a:br>
            <a:br>
              <a:rPr sz="2000"/>
            </a:br>
            <a:r>
              <a:rPr lang="en-US" sz="2000" b="0" strike="noStrike" spc="-1">
                <a:solidFill>
                  <a:srgbClr val="000000"/>
                </a:solidFill>
                <a:latin typeface="Pretendard Black"/>
                <a:ea typeface="Pretendard Black"/>
              </a:rPr>
              <a:t>- </a:t>
            </a:r>
            <a:r>
              <a:rPr lang="ko-KR" sz="2000" b="0" strike="noStrike" spc="-1">
                <a:solidFill>
                  <a:srgbClr val="000000"/>
                </a:solidFill>
                <a:latin typeface="Pretendard Black"/>
                <a:ea typeface="Pretendard Black"/>
              </a:rPr>
              <a:t>모양</a:t>
            </a:r>
            <a:r>
              <a:rPr lang="en-US" sz="2000" b="0" strike="noStrike" spc="-1">
                <a:solidFill>
                  <a:srgbClr val="000000"/>
                </a:solidFill>
                <a:latin typeface="Pretendard Black"/>
                <a:ea typeface="Pretendard Black"/>
              </a:rPr>
              <a:t>, </a:t>
            </a:r>
            <a:r>
              <a:rPr lang="ko-KR" sz="2000" b="0" strike="noStrike" spc="-1">
                <a:solidFill>
                  <a:srgbClr val="000000"/>
                </a:solidFill>
                <a:latin typeface="Pretendard Black"/>
                <a:ea typeface="Pretendard Black"/>
              </a:rPr>
              <a:t>상호 작용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4" name="직사각형 923"/>
          <p:cNvSpPr/>
          <p:nvPr/>
        </p:nvSpPr>
        <p:spPr>
          <a:xfrm>
            <a:off x="4140000" y="1800000"/>
            <a:ext cx="1440000" cy="540000"/>
          </a:xfrm>
          <a:prstGeom prst="rect">
            <a:avLst/>
          </a:prstGeom>
          <a:noFill/>
          <a:ln w="72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6000" tIns="81000" rIns="126000" bIns="810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5" name="직사각형 924"/>
          <p:cNvSpPr/>
          <p:nvPr/>
        </p:nvSpPr>
        <p:spPr>
          <a:xfrm>
            <a:off x="7920000" y="4680000"/>
            <a:ext cx="1440000" cy="540000"/>
          </a:xfrm>
          <a:prstGeom prst="rect">
            <a:avLst/>
          </a:prstGeom>
          <a:noFill/>
          <a:ln w="72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6000" tIns="81000" rIns="126000" bIns="810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chemeClr val="accent2">
                    <a:lumMod val="50000"/>
                  </a:schemeClr>
                </a:solidFill>
                <a:latin typeface="Pretendard Black"/>
                <a:ea typeface="Pretendard Black"/>
              </a:rPr>
              <a:t>How MVVM?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7" name="PlaceHolder 12"/>
          <p:cNvSpPr txBox="1"/>
          <p:nvPr/>
        </p:nvSpPr>
        <p:spPr>
          <a:xfrm>
            <a:off x="838080" y="36540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4400" b="0" strike="noStrike" spc="-1">
                <a:solidFill>
                  <a:schemeClr val="accent2">
                    <a:lumMod val="50000"/>
                  </a:schemeClr>
                </a:solidFill>
                <a:latin typeface="Pretendard Black"/>
                <a:ea typeface="Pretendard Black"/>
              </a:rPr>
              <a:t>How MVVM?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8" name="PlaceHolder 13"/>
          <p:cNvSpPr txBox="1"/>
          <p:nvPr/>
        </p:nvSpPr>
        <p:spPr>
          <a:xfrm>
            <a:off x="838080" y="36540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4400" b="0" strike="noStrike" spc="-1">
                <a:solidFill>
                  <a:schemeClr val="accent2">
                    <a:lumMod val="50000"/>
                  </a:schemeClr>
                </a:solidFill>
                <a:latin typeface="Pretendard Black"/>
                <a:ea typeface="Pretendard Black"/>
              </a:rPr>
              <a:t>How MVVM?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9" name="PlaceHolder 14"/>
          <p:cNvSpPr txBox="1"/>
          <p:nvPr/>
        </p:nvSpPr>
        <p:spPr>
          <a:xfrm>
            <a:off x="180000" y="155772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Pretendard Black"/>
                <a:ea typeface="Pretendard Black"/>
              </a:rPr>
              <a:t>ViewModel</a:t>
            </a:r>
            <a:br>
              <a:rPr sz="2000"/>
            </a:br>
            <a:br>
              <a:rPr sz="2000"/>
            </a:br>
            <a:r>
              <a:rPr lang="en-US" sz="2000" b="0" strike="noStrike" spc="-1">
                <a:solidFill>
                  <a:srgbClr val="000000"/>
                </a:solidFill>
                <a:latin typeface="Pretendard Black"/>
                <a:ea typeface="Pretendard Black"/>
              </a:rPr>
              <a:t>- View</a:t>
            </a:r>
            <a:r>
              <a:rPr lang="ko-KR" sz="2000" b="0" strike="noStrike" spc="-1">
                <a:solidFill>
                  <a:srgbClr val="000000"/>
                </a:solidFill>
                <a:latin typeface="Pretendard Black"/>
                <a:ea typeface="Pretendard Black"/>
              </a:rPr>
              <a:t>가 바인딩하여 사용 할 </a:t>
            </a:r>
            <a:br>
              <a:rPr sz="2000"/>
            </a:br>
            <a:r>
              <a:rPr lang="en-US" sz="2000" b="0" strike="noStrike" spc="-1">
                <a:solidFill>
                  <a:srgbClr val="000000"/>
                </a:solidFill>
                <a:latin typeface="Pretendard Black"/>
                <a:ea typeface="Pretendard Black"/>
              </a:rPr>
              <a:t> 프로퍼티와 커맨드를 노출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30" name="그림 929"/>
          <p:cNvPicPr/>
          <p:nvPr/>
        </p:nvPicPr>
        <p:blipFill>
          <a:blip r:embed="rId2"/>
          <a:stretch/>
        </p:blipFill>
        <p:spPr>
          <a:xfrm>
            <a:off x="4320000" y="1800000"/>
            <a:ext cx="7288200" cy="4320000"/>
          </a:xfrm>
          <a:prstGeom prst="rect">
            <a:avLst/>
          </a:prstGeom>
          <a:ln w="0">
            <a:noFill/>
          </a:ln>
        </p:spPr>
      </p:pic>
      <p:sp>
        <p:nvSpPr>
          <p:cNvPr id="931" name="직사각형 930"/>
          <p:cNvSpPr/>
          <p:nvPr/>
        </p:nvSpPr>
        <p:spPr>
          <a:xfrm>
            <a:off x="4320000" y="2340000"/>
            <a:ext cx="6480000" cy="1620000"/>
          </a:xfrm>
          <a:prstGeom prst="rect">
            <a:avLst/>
          </a:prstGeom>
          <a:noFill/>
          <a:ln w="72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6000" tIns="81000" rIns="126000" bIns="810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2" name="직사각형 931"/>
          <p:cNvSpPr/>
          <p:nvPr/>
        </p:nvSpPr>
        <p:spPr>
          <a:xfrm>
            <a:off x="4320000" y="2340000"/>
            <a:ext cx="6480000" cy="1620000"/>
          </a:xfrm>
          <a:prstGeom prst="rect">
            <a:avLst/>
          </a:prstGeom>
          <a:noFill/>
          <a:ln w="72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6000" tIns="81000" rIns="126000" bIns="810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3" name="직사각형 932"/>
          <p:cNvSpPr/>
          <p:nvPr/>
        </p:nvSpPr>
        <p:spPr>
          <a:xfrm>
            <a:off x="4500000" y="4680000"/>
            <a:ext cx="7020000" cy="1440000"/>
          </a:xfrm>
          <a:prstGeom prst="rect">
            <a:avLst/>
          </a:prstGeom>
          <a:noFill/>
          <a:ln w="72000">
            <a:solidFill>
              <a:srgbClr val="FF4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6000" tIns="81000" rIns="126000" bIns="810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chemeClr val="accent2">
                    <a:lumMod val="50000"/>
                  </a:schemeClr>
                </a:solidFill>
                <a:latin typeface="Pretendard Black"/>
                <a:ea typeface="Pretendard Black"/>
              </a:rPr>
              <a:t>MVVM?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35" name="그림 934"/>
          <p:cNvPicPr/>
          <p:nvPr/>
        </p:nvPicPr>
        <p:blipFill>
          <a:blip r:embed="rId2"/>
          <a:stretch/>
        </p:blipFill>
        <p:spPr>
          <a:xfrm>
            <a:off x="147240" y="2160000"/>
            <a:ext cx="3272760" cy="4167360"/>
          </a:xfrm>
          <a:prstGeom prst="rect">
            <a:avLst/>
          </a:prstGeom>
          <a:ln w="0">
            <a:noFill/>
          </a:ln>
        </p:spPr>
      </p:pic>
      <p:sp>
        <p:nvSpPr>
          <p:cNvPr id="936" name="PlaceHolder 22"/>
          <p:cNvSpPr/>
          <p:nvPr/>
        </p:nvSpPr>
        <p:spPr>
          <a:xfrm>
            <a:off x="3540600" y="2520000"/>
            <a:ext cx="10679400" cy="54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나눔고딕"/>
                <a:ea typeface="DejaVu Sans"/>
              </a:rPr>
              <a:t>View</a:t>
            </a:r>
            <a:r>
              <a:rPr lang="ko-KR" sz="3200" b="0" strike="noStrike" spc="-1">
                <a:solidFill>
                  <a:srgbClr val="000000"/>
                </a:solidFill>
                <a:latin typeface="나눔고딕"/>
                <a:ea typeface="DejaVu Sans"/>
              </a:rPr>
              <a:t>와 </a:t>
            </a:r>
            <a:r>
              <a:rPr lang="en-US" sz="3200" b="0" strike="noStrike" spc="-1">
                <a:solidFill>
                  <a:srgbClr val="000000"/>
                </a:solidFill>
                <a:latin typeface="나눔고딕"/>
                <a:ea typeface="DejaVu Sans"/>
              </a:rPr>
              <a:t>ViewModel</a:t>
            </a:r>
            <a:r>
              <a:rPr lang="ko-KR" sz="3200" b="0" strike="noStrike" spc="-1">
                <a:solidFill>
                  <a:srgbClr val="000000"/>
                </a:solidFill>
                <a:latin typeface="나눔고딕"/>
                <a:ea typeface="DejaVu Sans"/>
              </a:rPr>
              <a:t>을 제외 한 비즈니스 로직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chemeClr val="accent2">
                    <a:lumMod val="50000"/>
                  </a:schemeClr>
                </a:solidFill>
                <a:latin typeface="Pretendard Black"/>
                <a:ea typeface="Pretendard Black"/>
              </a:rPr>
              <a:t>Client Side MVVM</a:t>
            </a:r>
            <a:r>
              <a:rPr lang="ko-KR" sz="4400" b="0" strike="noStrike" spc="-1">
                <a:solidFill>
                  <a:schemeClr val="accent2">
                    <a:lumMod val="50000"/>
                  </a:schemeClr>
                </a:solidFill>
                <a:latin typeface="Pretendard Black"/>
                <a:ea typeface="Pretendard Black"/>
              </a:rPr>
              <a:t>과 차이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8" name="순서도: 대체 처리 937"/>
          <p:cNvSpPr/>
          <p:nvPr/>
        </p:nvSpPr>
        <p:spPr>
          <a:xfrm>
            <a:off x="1080000" y="1689840"/>
            <a:ext cx="3597840" cy="4677840"/>
          </a:xfrm>
          <a:prstGeom prst="flowChartAlternateProcess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2400" b="0" strike="noStrike" spc="-1">
              <a:solidFill>
                <a:srgbClr val="000000"/>
              </a:solidFill>
              <a:latin typeface="나눔고딕"/>
              <a:ea typeface="DejaVu Sans"/>
            </a:endParaRPr>
          </a:p>
        </p:txBody>
      </p:sp>
      <p:sp>
        <p:nvSpPr>
          <p:cNvPr id="939" name="순서도: 대체 처리 938"/>
          <p:cNvSpPr/>
          <p:nvPr/>
        </p:nvSpPr>
        <p:spPr>
          <a:xfrm>
            <a:off x="1440000" y="5040000"/>
            <a:ext cx="2877840" cy="1077840"/>
          </a:xfrm>
          <a:prstGeom prst="flowChartAlternateProcess">
            <a:avLst/>
          </a:prstGeom>
          <a:solidFill>
            <a:srgbClr val="F6F9D4"/>
          </a:solidFill>
          <a:ln w="0">
            <a:solidFill>
              <a:srgbClr val="22125B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View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0" name="순서도: 대체 처리 939"/>
          <p:cNvSpPr/>
          <p:nvPr/>
        </p:nvSpPr>
        <p:spPr>
          <a:xfrm>
            <a:off x="1440000" y="3780000"/>
            <a:ext cx="2877840" cy="1077840"/>
          </a:xfrm>
          <a:prstGeom prst="flowChartAlternateProcess">
            <a:avLst/>
          </a:prstGeom>
          <a:solidFill>
            <a:srgbClr val="F6F9D4"/>
          </a:solidFill>
          <a:ln w="0">
            <a:solidFill>
              <a:srgbClr val="22125B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ViewModel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1" name="순서도: 대체 처리 940"/>
          <p:cNvSpPr/>
          <p:nvPr/>
        </p:nvSpPr>
        <p:spPr>
          <a:xfrm>
            <a:off x="1440000" y="2520000"/>
            <a:ext cx="2877840" cy="1077840"/>
          </a:xfrm>
          <a:prstGeom prst="flowChartAlternateProcess">
            <a:avLst/>
          </a:prstGeom>
          <a:solidFill>
            <a:srgbClr val="F6F9D4"/>
          </a:solidFill>
          <a:ln w="0">
            <a:solidFill>
              <a:srgbClr val="22125B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Model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2" name="직사각형 941"/>
          <p:cNvSpPr/>
          <p:nvPr/>
        </p:nvSpPr>
        <p:spPr>
          <a:xfrm>
            <a:off x="1440000" y="1800000"/>
            <a:ext cx="2877840" cy="3574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shafi Gold"/>
                <a:ea typeface="DejaVu Sans"/>
              </a:rPr>
              <a:t>Blazor Wasm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3" name="순서도: 대체 처리 942"/>
          <p:cNvSpPr/>
          <p:nvPr/>
        </p:nvSpPr>
        <p:spPr>
          <a:xfrm>
            <a:off x="6480000" y="1689840"/>
            <a:ext cx="3597840" cy="4677840"/>
          </a:xfrm>
          <a:prstGeom prst="flowChartAlternateProcess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2400" b="0" strike="noStrike" spc="-1">
              <a:solidFill>
                <a:srgbClr val="000000"/>
              </a:solidFill>
              <a:latin typeface="나눔고딕"/>
              <a:ea typeface="DejaVu Sans"/>
            </a:endParaRPr>
          </a:p>
        </p:txBody>
      </p:sp>
      <p:sp>
        <p:nvSpPr>
          <p:cNvPr id="944" name="순서도: 대체 처리 943"/>
          <p:cNvSpPr/>
          <p:nvPr/>
        </p:nvSpPr>
        <p:spPr>
          <a:xfrm>
            <a:off x="6840000" y="5040000"/>
            <a:ext cx="2877840" cy="1077840"/>
          </a:xfrm>
          <a:prstGeom prst="flowChartAlternateProcess">
            <a:avLst/>
          </a:prstGeom>
          <a:solidFill>
            <a:srgbClr val="F6F9D4"/>
          </a:solidFill>
          <a:ln w="0">
            <a:solidFill>
              <a:srgbClr val="22125B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View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5" name="순서도: 대체 처리 944"/>
          <p:cNvSpPr/>
          <p:nvPr/>
        </p:nvSpPr>
        <p:spPr>
          <a:xfrm>
            <a:off x="6840000" y="3780000"/>
            <a:ext cx="2877840" cy="1077840"/>
          </a:xfrm>
          <a:prstGeom prst="flowChartAlternateProcess">
            <a:avLst/>
          </a:prstGeom>
          <a:solidFill>
            <a:srgbClr val="F6F9D4"/>
          </a:solidFill>
          <a:ln w="0">
            <a:solidFill>
              <a:srgbClr val="22125B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ViewModel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6" name="순서도: 대체 처리 945"/>
          <p:cNvSpPr/>
          <p:nvPr/>
        </p:nvSpPr>
        <p:spPr>
          <a:xfrm>
            <a:off x="6840000" y="2520000"/>
            <a:ext cx="2877840" cy="1077840"/>
          </a:xfrm>
          <a:prstGeom prst="flowChartAlternateProcess">
            <a:avLst/>
          </a:prstGeom>
          <a:solidFill>
            <a:srgbClr val="F6F9D4"/>
          </a:solidFill>
          <a:ln w="0">
            <a:solidFill>
              <a:srgbClr val="22125B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Model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7" name="직사각형 946"/>
          <p:cNvSpPr/>
          <p:nvPr/>
        </p:nvSpPr>
        <p:spPr>
          <a:xfrm>
            <a:off x="6840000" y="1800000"/>
            <a:ext cx="2877840" cy="3574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Mishafi Gold"/>
                <a:ea typeface="DejaVu Sans"/>
              </a:rPr>
              <a:t>Blazor Server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8" name="직선 연결선 947"/>
          <p:cNvSpPr/>
          <p:nvPr/>
        </p:nvSpPr>
        <p:spPr>
          <a:xfrm>
            <a:off x="5580000" y="1440000"/>
            <a:ext cx="360" cy="504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chemeClr val="accent2">
                    <a:lumMod val="50000"/>
                  </a:schemeClr>
                </a:solidFill>
                <a:latin typeface="Pretendard Black"/>
                <a:ea typeface="Pretendard Black"/>
              </a:rPr>
              <a:t>Blazor Server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0" name="순서도: 대체 처리 949"/>
          <p:cNvSpPr/>
          <p:nvPr/>
        </p:nvSpPr>
        <p:spPr>
          <a:xfrm rot="26400">
            <a:off x="6297120" y="4349520"/>
            <a:ext cx="3057840" cy="1037880"/>
          </a:xfrm>
          <a:prstGeom prst="flowChartAlternateProcess">
            <a:avLst/>
          </a:prstGeom>
          <a:solidFill>
            <a:schemeClr val="accent1"/>
          </a:solidFill>
          <a:ln w="0">
            <a:solidFill>
              <a:srgbClr val="22125B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나눔고딕"/>
                <a:ea typeface="나눔고딕"/>
              </a:rPr>
              <a:t>Javascript (Interop)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51" name="직선 연결선 950"/>
          <p:cNvSpPr/>
          <p:nvPr/>
        </p:nvSpPr>
        <p:spPr>
          <a:xfrm>
            <a:off x="5940000" y="1980000"/>
            <a:ext cx="360" cy="468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52" name="순서도: 대체 처리 951"/>
          <p:cNvSpPr/>
          <p:nvPr/>
        </p:nvSpPr>
        <p:spPr>
          <a:xfrm rot="26400">
            <a:off x="2630160" y="3059640"/>
            <a:ext cx="3057840" cy="1009440"/>
          </a:xfrm>
          <a:prstGeom prst="flowChartAlternateProcess">
            <a:avLst/>
          </a:prstGeom>
          <a:solidFill>
            <a:schemeClr val="accent1"/>
          </a:solidFill>
          <a:ln w="0">
            <a:solidFill>
              <a:srgbClr val="22125B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나눔고딕"/>
                <a:ea typeface="나눔고딕"/>
              </a:rPr>
              <a:t>C#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53" name="순서도: 대체 처리 952"/>
          <p:cNvSpPr/>
          <p:nvPr/>
        </p:nvSpPr>
        <p:spPr>
          <a:xfrm rot="26400">
            <a:off x="2635200" y="1631160"/>
            <a:ext cx="2946240" cy="516960"/>
          </a:xfrm>
          <a:prstGeom prst="flowChartAlternateProcess">
            <a:avLst/>
          </a:prstGeom>
          <a:solidFill>
            <a:srgbClr val="FFDBB6"/>
          </a:solidFill>
          <a:ln w="0">
            <a:solidFill>
              <a:srgbClr val="22125B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나눔고딕"/>
                <a:ea typeface="나눔고딕"/>
              </a:rPr>
              <a:t>Server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4" name="순서도: 대체 처리 953"/>
          <p:cNvSpPr/>
          <p:nvPr/>
        </p:nvSpPr>
        <p:spPr>
          <a:xfrm rot="26400">
            <a:off x="6229800" y="1631160"/>
            <a:ext cx="3057840" cy="527400"/>
          </a:xfrm>
          <a:prstGeom prst="flowChartAlternateProcess">
            <a:avLst/>
          </a:prstGeom>
          <a:solidFill>
            <a:srgbClr val="FFDBB6"/>
          </a:solidFill>
          <a:ln w="0">
            <a:solidFill>
              <a:srgbClr val="22125B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나눔고딕"/>
                <a:ea typeface="나눔고딕"/>
              </a:rPr>
              <a:t>Client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chemeClr val="accent2">
                    <a:lumMod val="50000"/>
                  </a:schemeClr>
                </a:solidFill>
                <a:latin typeface="Pretendard Black"/>
                <a:ea typeface="Pretendard Black"/>
              </a:rPr>
              <a:t>Blazor Wasm (Client)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6" name="순서도: 대체 처리 955"/>
          <p:cNvSpPr/>
          <p:nvPr/>
        </p:nvSpPr>
        <p:spPr>
          <a:xfrm rot="26400">
            <a:off x="3849120" y="4529520"/>
            <a:ext cx="3057840" cy="1037880"/>
          </a:xfrm>
          <a:prstGeom prst="flowChartAlternateProcess">
            <a:avLst/>
          </a:prstGeom>
          <a:solidFill>
            <a:schemeClr val="accent1"/>
          </a:solidFill>
          <a:ln w="0">
            <a:solidFill>
              <a:srgbClr val="22125B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나눔고딕"/>
                <a:ea typeface="나눔고딕"/>
              </a:rPr>
              <a:t>Javascript (Interop)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57" name="순서도: 대체 처리 956"/>
          <p:cNvSpPr/>
          <p:nvPr/>
        </p:nvSpPr>
        <p:spPr>
          <a:xfrm rot="26400">
            <a:off x="3849480" y="3250800"/>
            <a:ext cx="3057840" cy="1009440"/>
          </a:xfrm>
          <a:prstGeom prst="flowChartAlternateProcess">
            <a:avLst/>
          </a:prstGeom>
          <a:solidFill>
            <a:schemeClr val="accent1"/>
          </a:solidFill>
          <a:ln w="0">
            <a:solidFill>
              <a:srgbClr val="22125B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나눔고딕"/>
                <a:ea typeface="나눔고딕"/>
              </a:rPr>
              <a:t>C#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58" name="순서도: 대체 처리 957"/>
          <p:cNvSpPr/>
          <p:nvPr/>
        </p:nvSpPr>
        <p:spPr>
          <a:xfrm rot="26400">
            <a:off x="3781800" y="1811160"/>
            <a:ext cx="3057840" cy="527400"/>
          </a:xfrm>
          <a:prstGeom prst="flowChartAlternateProcess">
            <a:avLst/>
          </a:prstGeom>
          <a:solidFill>
            <a:srgbClr val="FFDBB6"/>
          </a:solidFill>
          <a:ln w="0">
            <a:solidFill>
              <a:srgbClr val="22125B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나눔고딕"/>
                <a:ea typeface="나눔고딕"/>
              </a:rPr>
              <a:t>Client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chemeClr val="accent2">
                    <a:lumMod val="50000"/>
                  </a:schemeClr>
                </a:solidFill>
                <a:latin typeface="Pretendard Black"/>
                <a:ea typeface="Pretendard Black"/>
              </a:rPr>
              <a:t>Server Side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0" name="순서도: 대체 처리 959"/>
          <p:cNvSpPr/>
          <p:nvPr/>
        </p:nvSpPr>
        <p:spPr>
          <a:xfrm rot="26400">
            <a:off x="1256040" y="2030040"/>
            <a:ext cx="3057840" cy="1195200"/>
          </a:xfrm>
          <a:prstGeom prst="flowChartAlternateProcess">
            <a:avLst/>
          </a:prstGeom>
          <a:solidFill>
            <a:schemeClr val="accent1"/>
          </a:solidFill>
          <a:ln w="0">
            <a:solidFill>
              <a:srgbClr val="22125B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나눔고딕"/>
                <a:ea typeface="DejaVu Sans"/>
              </a:rPr>
              <a:t>Life Cycle</a:t>
            </a:r>
            <a:endParaRPr lang="en-US" sz="3200" b="0" strike="noStrike" spc="-1">
              <a:solidFill>
                <a:srgbClr val="FFFFFF"/>
              </a:solidFill>
              <a:latin typeface="나눔고딕"/>
            </a:endParaRPr>
          </a:p>
        </p:txBody>
      </p:sp>
      <p:sp>
        <p:nvSpPr>
          <p:cNvPr id="961" name="순서도: 대체 처리 960"/>
          <p:cNvSpPr/>
          <p:nvPr/>
        </p:nvSpPr>
        <p:spPr>
          <a:xfrm rot="26400">
            <a:off x="4504320" y="2032920"/>
            <a:ext cx="3057840" cy="1195200"/>
          </a:xfrm>
          <a:prstGeom prst="flowChartAlternateProcess">
            <a:avLst/>
          </a:prstGeom>
          <a:solidFill>
            <a:schemeClr val="accent1"/>
          </a:solidFill>
          <a:ln w="0">
            <a:solidFill>
              <a:srgbClr val="22125B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나눔고딕"/>
                <a:ea typeface="DejaVu Sans"/>
              </a:rPr>
              <a:t>HttpContext</a:t>
            </a:r>
            <a:endParaRPr lang="en-US" sz="3200" b="0" strike="noStrike" spc="-1">
              <a:solidFill>
                <a:srgbClr val="FFFFFF"/>
              </a:solidFill>
              <a:latin typeface="나눔고딕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chemeClr val="accent2">
                    <a:lumMod val="50000"/>
                  </a:schemeClr>
                </a:solidFill>
                <a:latin typeface="Pretendard Black"/>
                <a:ea typeface="Pretendard Black"/>
              </a:rPr>
              <a:t>Dependency Injection 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63" name="그림 962"/>
          <p:cNvPicPr/>
          <p:nvPr/>
        </p:nvPicPr>
        <p:blipFill>
          <a:blip r:embed="rId2"/>
          <a:stretch/>
        </p:blipFill>
        <p:spPr>
          <a:xfrm>
            <a:off x="180000" y="2534760"/>
            <a:ext cx="5758560" cy="2366280"/>
          </a:xfrm>
          <a:prstGeom prst="rect">
            <a:avLst/>
          </a:prstGeom>
          <a:ln w="0">
            <a:noFill/>
          </a:ln>
        </p:spPr>
      </p:pic>
      <p:pic>
        <p:nvPicPr>
          <p:cNvPr id="964" name="그림 963"/>
          <p:cNvPicPr/>
          <p:nvPr/>
        </p:nvPicPr>
        <p:blipFill>
          <a:blip r:embed="rId3"/>
          <a:stretch/>
        </p:blipFill>
        <p:spPr>
          <a:xfrm>
            <a:off x="6120000" y="3060000"/>
            <a:ext cx="5947560" cy="89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chemeClr val="accent2">
                    <a:lumMod val="50000"/>
                  </a:schemeClr>
                </a:solidFill>
                <a:latin typeface="Pretendard Black"/>
                <a:ea typeface="Pretendard Black"/>
              </a:rPr>
              <a:t>Intro 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28" name="Graphic 9"/>
          <p:cNvPicPr/>
          <p:nvPr/>
        </p:nvPicPr>
        <p:blipFill>
          <a:blip r:embed="rId2"/>
          <a:stretch/>
        </p:blipFill>
        <p:spPr>
          <a:xfrm>
            <a:off x="2520000" y="469800"/>
            <a:ext cx="1328040" cy="1328040"/>
          </a:xfrm>
          <a:prstGeom prst="rect">
            <a:avLst/>
          </a:prstGeom>
          <a:ln w="0">
            <a:noFill/>
          </a:ln>
        </p:spPr>
      </p:pic>
      <p:pic>
        <p:nvPicPr>
          <p:cNvPr id="829" name="그림 828"/>
          <p:cNvPicPr/>
          <p:nvPr/>
        </p:nvPicPr>
        <p:blipFill>
          <a:blip r:embed="rId3"/>
          <a:stretch/>
        </p:blipFill>
        <p:spPr>
          <a:xfrm>
            <a:off x="9000000" y="3960000"/>
            <a:ext cx="2517840" cy="2467800"/>
          </a:xfrm>
          <a:prstGeom prst="rect">
            <a:avLst/>
          </a:prstGeom>
          <a:ln w="0">
            <a:noFill/>
          </a:ln>
        </p:spPr>
      </p:pic>
      <p:sp>
        <p:nvSpPr>
          <p:cNvPr id="830" name="직사각형 829"/>
          <p:cNvSpPr/>
          <p:nvPr/>
        </p:nvSpPr>
        <p:spPr>
          <a:xfrm>
            <a:off x="180000" y="6300000"/>
            <a:ext cx="5916000" cy="391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Pretendard"/>
                <a:ea typeface="DejaVu Sans"/>
              </a:rPr>
              <a:t>https://github.com/atawLee/dotnetdevSeoul2024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31" name="그림 830"/>
          <p:cNvPicPr/>
          <p:nvPr/>
        </p:nvPicPr>
        <p:blipFill>
          <a:blip r:embed="rId4"/>
          <a:stretch/>
        </p:blipFill>
        <p:spPr>
          <a:xfrm>
            <a:off x="10080000" y="3584520"/>
            <a:ext cx="1257840" cy="913320"/>
          </a:xfrm>
          <a:prstGeom prst="rect">
            <a:avLst/>
          </a:prstGeom>
          <a:ln w="0">
            <a:noFill/>
          </a:ln>
        </p:spPr>
      </p:pic>
      <p:sp>
        <p:nvSpPr>
          <p:cNvPr id="833" name="직사각형 832"/>
          <p:cNvSpPr/>
          <p:nvPr/>
        </p:nvSpPr>
        <p:spPr>
          <a:xfrm>
            <a:off x="195480" y="1512000"/>
            <a:ext cx="5134680" cy="391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ko-KR" sz="1800" b="1" strike="noStrike" spc="-1">
                <a:solidFill>
                  <a:srgbClr val="000000"/>
                </a:solidFill>
                <a:latin typeface="Pretendard"/>
                <a:ea typeface="DejaVu Sans"/>
              </a:rPr>
              <a:t>발표 자료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4" name="직선 연결선 833"/>
          <p:cNvSpPr/>
          <p:nvPr/>
        </p:nvSpPr>
        <p:spPr>
          <a:xfrm>
            <a:off x="5400000" y="1620000"/>
            <a:ext cx="360" cy="450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맑은 고딕"/>
              <a:ea typeface="DejaVu Sans"/>
            </a:endParaRPr>
          </a:p>
        </p:txBody>
      </p:sp>
      <p:sp>
        <p:nvSpPr>
          <p:cNvPr id="835" name="직사각형 834"/>
          <p:cNvSpPr/>
          <p:nvPr/>
        </p:nvSpPr>
        <p:spPr>
          <a:xfrm>
            <a:off x="5760000" y="2160000"/>
            <a:ext cx="5134680" cy="3451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ko-KR" sz="1800" b="0" strike="noStrike" spc="-1">
                <a:solidFill>
                  <a:srgbClr val="000000"/>
                </a:solidFill>
                <a:latin typeface="Pretendard"/>
                <a:ea typeface="DejaVu Sans"/>
              </a:rPr>
              <a:t>이종훈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Pretendard"/>
                <a:ea typeface="DejaVu Sans"/>
              </a:rPr>
              <a:t>- .NET </a:t>
            </a:r>
            <a:r>
              <a:rPr lang="ko-KR" sz="1800" b="0" strike="noStrike" spc="-1">
                <a:solidFill>
                  <a:srgbClr val="000000"/>
                </a:solidFill>
                <a:latin typeface="Pretendard"/>
                <a:ea typeface="DejaVu Sans"/>
              </a:rPr>
              <a:t>개발자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Pretendard"/>
                <a:ea typeface="DejaVu Sans"/>
              </a:rPr>
              <a:t>- GDG Songdo organizer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4A608B-7CBA-DB92-4439-68CC750A8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160" y="2083680"/>
            <a:ext cx="3852224" cy="395036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chemeClr val="accent2">
                    <a:lumMod val="50000"/>
                  </a:schemeClr>
                </a:solidFill>
                <a:latin typeface="Pretendard Black"/>
                <a:ea typeface="Pretendard Black"/>
              </a:rPr>
              <a:t>Dependency Injection LifeCycle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6" name="직사각형 965"/>
          <p:cNvSpPr/>
          <p:nvPr/>
        </p:nvSpPr>
        <p:spPr>
          <a:xfrm>
            <a:off x="540000" y="3240000"/>
            <a:ext cx="2340000" cy="720000"/>
          </a:xfrm>
          <a:prstGeom prst="rect">
            <a:avLst/>
          </a:prstGeom>
          <a:gradFill rotWithShape="0">
            <a:gsLst>
              <a:gs pos="0">
                <a:srgbClr val="B4C7DC"/>
              </a:gs>
              <a:gs pos="100000">
                <a:srgbClr val="DEE6EF"/>
              </a:gs>
            </a:gsLst>
            <a:lin ang="5340000"/>
          </a:gra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DI</a:t>
            </a:r>
          </a:p>
        </p:txBody>
      </p:sp>
      <p:sp>
        <p:nvSpPr>
          <p:cNvPr id="967" name="직사각형 966"/>
          <p:cNvSpPr/>
          <p:nvPr/>
        </p:nvSpPr>
        <p:spPr>
          <a:xfrm>
            <a:off x="3600000" y="1800000"/>
            <a:ext cx="2340000" cy="720000"/>
          </a:xfrm>
          <a:prstGeom prst="rect">
            <a:avLst/>
          </a:prstGeom>
          <a:gradFill rotWithShape="0">
            <a:gsLst>
              <a:gs pos="0">
                <a:srgbClr val="B4C7DC"/>
              </a:gs>
              <a:gs pos="100000">
                <a:srgbClr val="DEE6EF"/>
              </a:gs>
            </a:gsLst>
            <a:lin ang="5340000"/>
          </a:gra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View</a:t>
            </a:r>
          </a:p>
        </p:txBody>
      </p:sp>
      <p:sp>
        <p:nvSpPr>
          <p:cNvPr id="968" name="직사각형 967"/>
          <p:cNvSpPr/>
          <p:nvPr/>
        </p:nvSpPr>
        <p:spPr>
          <a:xfrm>
            <a:off x="3600000" y="3240000"/>
            <a:ext cx="2340000" cy="720000"/>
          </a:xfrm>
          <a:prstGeom prst="rect">
            <a:avLst/>
          </a:prstGeom>
          <a:gradFill rotWithShape="0">
            <a:gsLst>
              <a:gs pos="0">
                <a:srgbClr val="B4C7DC"/>
              </a:gs>
              <a:gs pos="100000">
                <a:srgbClr val="DEE6EF"/>
              </a:gs>
            </a:gsLst>
            <a:lin ang="5340000"/>
          </a:gra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ViewModel</a:t>
            </a:r>
          </a:p>
        </p:txBody>
      </p:sp>
      <p:sp>
        <p:nvSpPr>
          <p:cNvPr id="969" name="직사각형 968"/>
          <p:cNvSpPr/>
          <p:nvPr/>
        </p:nvSpPr>
        <p:spPr>
          <a:xfrm>
            <a:off x="3600000" y="4788000"/>
            <a:ext cx="2340000" cy="720000"/>
          </a:xfrm>
          <a:prstGeom prst="rect">
            <a:avLst/>
          </a:prstGeom>
          <a:gradFill rotWithShape="0">
            <a:gsLst>
              <a:gs pos="0">
                <a:srgbClr val="B4C7DC"/>
              </a:gs>
              <a:gs pos="100000">
                <a:srgbClr val="DEE6EF"/>
              </a:gs>
            </a:gsLst>
            <a:lin ang="5340000"/>
          </a:gra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Model</a:t>
            </a:r>
          </a:p>
        </p:txBody>
      </p:sp>
      <p:sp>
        <p:nvSpPr>
          <p:cNvPr id="970" name="직사각형 969"/>
          <p:cNvSpPr/>
          <p:nvPr/>
        </p:nvSpPr>
        <p:spPr>
          <a:xfrm>
            <a:off x="6480000" y="1800000"/>
            <a:ext cx="3060000" cy="720000"/>
          </a:xfrm>
          <a:prstGeom prst="rect">
            <a:avLst/>
          </a:prstGeom>
          <a:gradFill rotWithShape="0">
            <a:gsLst>
              <a:gs pos="0">
                <a:srgbClr val="B4C7DC"/>
              </a:gs>
              <a:gs pos="100000">
                <a:srgbClr val="DEE6EF"/>
              </a:gs>
            </a:gsLst>
            <a:lin ang="5340000"/>
          </a:gra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Transient</a:t>
            </a:r>
          </a:p>
        </p:txBody>
      </p:sp>
      <p:sp>
        <p:nvSpPr>
          <p:cNvPr id="971" name="직사각형 970"/>
          <p:cNvSpPr/>
          <p:nvPr/>
        </p:nvSpPr>
        <p:spPr>
          <a:xfrm>
            <a:off x="6480000" y="3240000"/>
            <a:ext cx="3060000" cy="720000"/>
          </a:xfrm>
          <a:prstGeom prst="rect">
            <a:avLst/>
          </a:prstGeom>
          <a:gradFill rotWithShape="0">
            <a:gsLst>
              <a:gs pos="0">
                <a:srgbClr val="B4C7DC"/>
              </a:gs>
              <a:gs pos="100000">
                <a:srgbClr val="DEE6EF"/>
              </a:gs>
            </a:gsLst>
            <a:lin ang="5340000"/>
          </a:gra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비즈니스에 따라서 구성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2" name="직사각형 971"/>
          <p:cNvSpPr/>
          <p:nvPr/>
        </p:nvSpPr>
        <p:spPr>
          <a:xfrm>
            <a:off x="6480000" y="4824000"/>
            <a:ext cx="3060000" cy="720000"/>
          </a:xfrm>
          <a:prstGeom prst="rect">
            <a:avLst/>
          </a:prstGeom>
          <a:gradFill rotWithShape="0">
            <a:gsLst>
              <a:gs pos="0">
                <a:srgbClr val="B4C7DC"/>
              </a:gs>
              <a:gs pos="100000">
                <a:srgbClr val="DEE6EF"/>
              </a:gs>
            </a:gsLst>
            <a:lin ang="5340000"/>
          </a:gra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비즈니스에 따라서 구성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chemeClr val="accent2">
                    <a:lumMod val="50000"/>
                  </a:schemeClr>
                </a:solidFill>
                <a:latin typeface="Pretendard Black"/>
                <a:ea typeface="Pretendard Black"/>
              </a:rPr>
              <a:t>Life Cycle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74" name="그림 973"/>
          <p:cNvPicPr/>
          <p:nvPr/>
        </p:nvPicPr>
        <p:blipFill>
          <a:blip r:embed="rId2"/>
          <a:stretch/>
        </p:blipFill>
        <p:spPr>
          <a:xfrm>
            <a:off x="956520" y="1620000"/>
            <a:ext cx="10356480" cy="2069640"/>
          </a:xfrm>
          <a:prstGeom prst="rect">
            <a:avLst/>
          </a:prstGeom>
          <a:ln w="0">
            <a:noFill/>
          </a:ln>
        </p:spPr>
      </p:pic>
      <p:pic>
        <p:nvPicPr>
          <p:cNvPr id="975" name="그림 974"/>
          <p:cNvPicPr/>
          <p:nvPr/>
        </p:nvPicPr>
        <p:blipFill>
          <a:blip r:embed="rId3"/>
          <a:stretch/>
        </p:blipFill>
        <p:spPr>
          <a:xfrm>
            <a:off x="1005840" y="3854520"/>
            <a:ext cx="10332720" cy="2084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chemeClr val="accent2">
                    <a:lumMod val="50000"/>
                  </a:schemeClr>
                </a:solidFill>
                <a:latin typeface="Pretendard Black"/>
                <a:ea typeface="Pretendard Black"/>
              </a:rPr>
              <a:t>Life Cycle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77" name="그림 976"/>
          <p:cNvPicPr/>
          <p:nvPr/>
        </p:nvPicPr>
        <p:blipFill>
          <a:blip r:embed="rId2"/>
          <a:stretch/>
        </p:blipFill>
        <p:spPr>
          <a:xfrm>
            <a:off x="3086280" y="1508760"/>
            <a:ext cx="5551920" cy="5149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chemeClr val="accent2">
                    <a:lumMod val="50000"/>
                  </a:schemeClr>
                </a:solidFill>
                <a:latin typeface="Pretendard Black"/>
                <a:ea typeface="Pretendard Black"/>
              </a:rPr>
              <a:t>Life Cycle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79" name="그림 978"/>
          <p:cNvPicPr/>
          <p:nvPr/>
        </p:nvPicPr>
        <p:blipFill>
          <a:blip r:embed="rId2"/>
          <a:stretch/>
        </p:blipFill>
        <p:spPr>
          <a:xfrm>
            <a:off x="1345320" y="1589760"/>
            <a:ext cx="9632880" cy="5068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chemeClr val="accent2">
                    <a:lumMod val="50000"/>
                  </a:schemeClr>
                </a:solidFill>
                <a:latin typeface="Pretendard Black"/>
                <a:ea typeface="Pretendard Black"/>
              </a:rPr>
              <a:t>Life Cycle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1" name="순서도: 대체 처리 980"/>
          <p:cNvSpPr/>
          <p:nvPr/>
        </p:nvSpPr>
        <p:spPr>
          <a:xfrm rot="26400">
            <a:off x="536040" y="1490040"/>
            <a:ext cx="3057840" cy="1195200"/>
          </a:xfrm>
          <a:prstGeom prst="flowChartAlternateProcess">
            <a:avLst/>
          </a:prstGeom>
          <a:solidFill>
            <a:schemeClr val="accent1"/>
          </a:solidFill>
          <a:ln w="0">
            <a:solidFill>
              <a:srgbClr val="22125B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  <a:ea typeface="DejaVu Sans"/>
              </a:rPr>
              <a:t>Razor Component 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  <a:ea typeface="DejaVu Sans"/>
              </a:rPr>
              <a:t>Life Cycle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82" name="순서도: 대체 처리 981"/>
          <p:cNvSpPr/>
          <p:nvPr/>
        </p:nvSpPr>
        <p:spPr>
          <a:xfrm rot="26400">
            <a:off x="4677840" y="2170080"/>
            <a:ext cx="3057840" cy="701280"/>
          </a:xfrm>
          <a:prstGeom prst="flowChartAlternateProcess">
            <a:avLst/>
          </a:prstGeom>
          <a:solidFill>
            <a:srgbClr val="999999"/>
          </a:solidFill>
          <a:ln w="0">
            <a:solidFill>
              <a:srgbClr val="22125B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나눔고딕"/>
                <a:ea typeface="DejaVu Sans"/>
              </a:rPr>
              <a:t>SetParametersAsync</a:t>
            </a:r>
            <a:endParaRPr lang="en-US" sz="1800" b="0" strike="noStrike" spc="-1">
              <a:solidFill>
                <a:srgbClr val="FFFFFF"/>
              </a:solidFill>
              <a:latin typeface="나눔고딕"/>
            </a:endParaRPr>
          </a:p>
        </p:txBody>
      </p:sp>
      <p:sp>
        <p:nvSpPr>
          <p:cNvPr id="983" name="순서도: 대체 처리 982"/>
          <p:cNvSpPr/>
          <p:nvPr/>
        </p:nvSpPr>
        <p:spPr>
          <a:xfrm rot="26400">
            <a:off x="4682520" y="375120"/>
            <a:ext cx="3057840" cy="701280"/>
          </a:xfrm>
          <a:prstGeom prst="flowChartAlternateProcess">
            <a:avLst/>
          </a:prstGeom>
          <a:solidFill>
            <a:srgbClr val="999999"/>
          </a:solidFill>
          <a:ln w="0">
            <a:solidFill>
              <a:srgbClr val="22125B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OnInitialized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84" name="순서도: 대체 처리 983"/>
          <p:cNvSpPr/>
          <p:nvPr/>
        </p:nvSpPr>
        <p:spPr>
          <a:xfrm rot="26400">
            <a:off x="4677840" y="1263960"/>
            <a:ext cx="3057840" cy="701280"/>
          </a:xfrm>
          <a:prstGeom prst="flowChartAlternateProcess">
            <a:avLst/>
          </a:prstGeom>
          <a:solidFill>
            <a:srgbClr val="999999"/>
          </a:solidFill>
          <a:ln w="0">
            <a:solidFill>
              <a:srgbClr val="22125B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나눔고딕"/>
                <a:ea typeface="DejaVu Sans"/>
              </a:rPr>
              <a:t>OnParametersSet</a:t>
            </a:r>
            <a:endParaRPr lang="en-US" sz="1800" b="0" strike="noStrike" spc="-1">
              <a:solidFill>
                <a:srgbClr val="FFFFFF"/>
              </a:solidFill>
              <a:latin typeface="나눔고딕"/>
            </a:endParaRPr>
          </a:p>
        </p:txBody>
      </p:sp>
      <p:sp>
        <p:nvSpPr>
          <p:cNvPr id="985" name="순서도: 대체 처리 984"/>
          <p:cNvSpPr/>
          <p:nvPr/>
        </p:nvSpPr>
        <p:spPr>
          <a:xfrm rot="26400">
            <a:off x="4682520" y="4114080"/>
            <a:ext cx="3057840" cy="701280"/>
          </a:xfrm>
          <a:prstGeom prst="flowChartAlternateProcess">
            <a:avLst/>
          </a:prstGeom>
          <a:solidFill>
            <a:srgbClr val="729FCF"/>
          </a:solidFill>
          <a:ln w="0">
            <a:solidFill>
              <a:srgbClr val="22125B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나눔고딕"/>
                <a:ea typeface="DejaVu Sans"/>
              </a:rPr>
              <a:t>ShouldRender</a:t>
            </a:r>
            <a:endParaRPr lang="en-US" sz="18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986" name="순서도: 대체 처리 985"/>
          <p:cNvSpPr/>
          <p:nvPr/>
        </p:nvSpPr>
        <p:spPr>
          <a:xfrm rot="26400">
            <a:off x="4677840" y="3214080"/>
            <a:ext cx="3057840" cy="701280"/>
          </a:xfrm>
          <a:prstGeom prst="flowChartAlternateProcess">
            <a:avLst/>
          </a:prstGeom>
          <a:solidFill>
            <a:srgbClr val="729FCF"/>
          </a:solidFill>
          <a:ln w="0">
            <a:solidFill>
              <a:srgbClr val="22125B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나눔고딕"/>
                <a:ea typeface="DejaVu Sans"/>
              </a:rPr>
              <a:t>StateHasChanged</a:t>
            </a:r>
            <a:endParaRPr lang="en-US" sz="18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987" name="순서도: 대체 처리 986"/>
          <p:cNvSpPr/>
          <p:nvPr/>
        </p:nvSpPr>
        <p:spPr>
          <a:xfrm rot="26400">
            <a:off x="4682520" y="5014080"/>
            <a:ext cx="3057840" cy="701280"/>
          </a:xfrm>
          <a:prstGeom prst="flowChartAlternateProcess">
            <a:avLst/>
          </a:prstGeom>
          <a:solidFill>
            <a:srgbClr val="729FCF"/>
          </a:solidFill>
          <a:ln w="0">
            <a:solidFill>
              <a:srgbClr val="22125B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나눔고딕"/>
                <a:ea typeface="DejaVu Sans"/>
              </a:rPr>
              <a:t>OnAfterRender</a:t>
            </a:r>
            <a:endParaRPr lang="en-US" sz="18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988" name="순서도: 대체 처리 987"/>
          <p:cNvSpPr/>
          <p:nvPr/>
        </p:nvSpPr>
        <p:spPr>
          <a:xfrm rot="26400">
            <a:off x="4682520" y="5914080"/>
            <a:ext cx="3057840" cy="701280"/>
          </a:xfrm>
          <a:prstGeom prst="flowChartAlternateProcess">
            <a:avLst/>
          </a:prstGeom>
          <a:solidFill>
            <a:srgbClr val="729FCF"/>
          </a:solidFill>
          <a:ln w="0">
            <a:solidFill>
              <a:srgbClr val="22125B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나눔고딕"/>
                <a:ea typeface="DejaVu Sans"/>
              </a:rPr>
              <a:t>Dispose </a:t>
            </a:r>
            <a:endParaRPr lang="en-US" sz="1800" b="0" strike="noStrike" spc="-1">
              <a:solidFill>
                <a:srgbClr val="000000"/>
              </a:solidFill>
              <a:latin typeface="나눔고딕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나눔고딕"/>
                <a:ea typeface="DejaVu Sans"/>
              </a:rPr>
              <a:t>(Idisposible implement)</a:t>
            </a:r>
            <a:endParaRPr lang="en-US" sz="1800" b="0" strike="noStrike" spc="-1">
              <a:solidFill>
                <a:srgbClr val="000000"/>
              </a:solidFill>
              <a:latin typeface="나눔고딕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chemeClr val="accent2">
                    <a:lumMod val="50000"/>
                  </a:schemeClr>
                </a:solidFill>
                <a:latin typeface="Pretendard Black"/>
                <a:ea typeface="Pretendard Black"/>
              </a:rPr>
              <a:t>Life Cycle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0" name="순서도: 대체 처리 989"/>
          <p:cNvSpPr/>
          <p:nvPr/>
        </p:nvSpPr>
        <p:spPr>
          <a:xfrm rot="26400">
            <a:off x="1077840" y="2530080"/>
            <a:ext cx="3057840" cy="701280"/>
          </a:xfrm>
          <a:prstGeom prst="flowChartAlternateProcess">
            <a:avLst/>
          </a:prstGeom>
          <a:solidFill>
            <a:srgbClr val="999999"/>
          </a:solidFill>
          <a:ln w="0">
            <a:solidFill>
              <a:srgbClr val="22125B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SetParametersAsync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91" name="순서도: 대체 처리 990"/>
          <p:cNvSpPr/>
          <p:nvPr/>
        </p:nvSpPr>
        <p:spPr>
          <a:xfrm rot="26400">
            <a:off x="1082520" y="1623960"/>
            <a:ext cx="3057840" cy="701280"/>
          </a:xfrm>
          <a:prstGeom prst="flowChartAlternateProcess">
            <a:avLst/>
          </a:prstGeom>
          <a:solidFill>
            <a:srgbClr val="999999"/>
          </a:solidFill>
          <a:ln w="0">
            <a:solidFill>
              <a:srgbClr val="22125B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OnParametersSet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92" name="그림 991"/>
          <p:cNvPicPr/>
          <p:nvPr/>
        </p:nvPicPr>
        <p:blipFill>
          <a:blip r:embed="rId2"/>
          <a:stretch/>
        </p:blipFill>
        <p:spPr>
          <a:xfrm>
            <a:off x="4415760" y="180000"/>
            <a:ext cx="4582800" cy="2500920"/>
          </a:xfrm>
          <a:prstGeom prst="rect">
            <a:avLst/>
          </a:prstGeom>
          <a:ln w="0">
            <a:noFill/>
          </a:ln>
        </p:spPr>
      </p:pic>
      <p:pic>
        <p:nvPicPr>
          <p:cNvPr id="993" name="그림 992"/>
          <p:cNvPicPr/>
          <p:nvPr/>
        </p:nvPicPr>
        <p:blipFill>
          <a:blip r:embed="rId3"/>
          <a:stretch/>
        </p:blipFill>
        <p:spPr>
          <a:xfrm>
            <a:off x="4500000" y="2880000"/>
            <a:ext cx="4678560" cy="3854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chemeClr val="accent2">
                    <a:lumMod val="50000"/>
                  </a:schemeClr>
                </a:solidFill>
                <a:latin typeface="Pretendard Black"/>
                <a:ea typeface="Pretendard Black"/>
              </a:rPr>
              <a:t>Life Cycle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5" name="순서도: 대체 처리 994"/>
          <p:cNvSpPr/>
          <p:nvPr/>
        </p:nvSpPr>
        <p:spPr>
          <a:xfrm rot="26400">
            <a:off x="1267200" y="3251520"/>
            <a:ext cx="3057840" cy="701280"/>
          </a:xfrm>
          <a:prstGeom prst="flowChartAlternateProcess">
            <a:avLst/>
          </a:prstGeom>
          <a:solidFill>
            <a:srgbClr val="729FCF"/>
          </a:solidFill>
          <a:ln w="0">
            <a:solidFill>
              <a:srgbClr val="22125B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나눔고딕"/>
                <a:ea typeface="DejaVu Sans"/>
              </a:rPr>
              <a:t>ShouldRender</a:t>
            </a:r>
            <a:endParaRPr lang="en-US" sz="18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996" name="순서도: 대체 처리 995"/>
          <p:cNvSpPr/>
          <p:nvPr/>
        </p:nvSpPr>
        <p:spPr>
          <a:xfrm rot="26400">
            <a:off x="1259280" y="1811520"/>
            <a:ext cx="3057840" cy="701280"/>
          </a:xfrm>
          <a:prstGeom prst="flowChartAlternateProcess">
            <a:avLst/>
          </a:prstGeom>
          <a:solidFill>
            <a:srgbClr val="729FCF"/>
          </a:solidFill>
          <a:ln w="0">
            <a:solidFill>
              <a:srgbClr val="22125B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나눔고딕"/>
                <a:ea typeface="DejaVu Sans"/>
              </a:rPr>
              <a:t>StateHasChanged</a:t>
            </a:r>
            <a:endParaRPr lang="en-US" sz="1800" b="0" strike="noStrike" spc="-1">
              <a:solidFill>
                <a:srgbClr val="000000"/>
              </a:solidFill>
              <a:latin typeface="나눔고딕"/>
            </a:endParaRPr>
          </a:p>
        </p:txBody>
      </p:sp>
      <p:sp>
        <p:nvSpPr>
          <p:cNvPr id="997" name="순서도: 대체 처리 996"/>
          <p:cNvSpPr/>
          <p:nvPr/>
        </p:nvSpPr>
        <p:spPr>
          <a:xfrm rot="26400">
            <a:off x="1262520" y="5406840"/>
            <a:ext cx="3057840" cy="701280"/>
          </a:xfrm>
          <a:prstGeom prst="flowChartAlternateProcess">
            <a:avLst/>
          </a:prstGeom>
          <a:solidFill>
            <a:srgbClr val="729FCF"/>
          </a:solidFill>
          <a:ln w="0">
            <a:solidFill>
              <a:srgbClr val="22125B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나눔고딕"/>
                <a:ea typeface="DejaVu Sans"/>
              </a:rPr>
              <a:t>OnAfterRender</a:t>
            </a:r>
            <a:endParaRPr lang="en-US" sz="1800" b="0" strike="noStrike" spc="-1">
              <a:solidFill>
                <a:srgbClr val="000000"/>
              </a:solidFill>
              <a:latin typeface="나눔고딕"/>
            </a:endParaRPr>
          </a:p>
        </p:txBody>
      </p:sp>
      <p:pic>
        <p:nvPicPr>
          <p:cNvPr id="998" name="그림 997"/>
          <p:cNvPicPr/>
          <p:nvPr/>
        </p:nvPicPr>
        <p:blipFill>
          <a:blip r:embed="rId2"/>
          <a:stretch/>
        </p:blipFill>
        <p:spPr>
          <a:xfrm>
            <a:off x="5220000" y="3178440"/>
            <a:ext cx="4680000" cy="2041560"/>
          </a:xfrm>
          <a:prstGeom prst="rect">
            <a:avLst/>
          </a:prstGeom>
          <a:ln w="0">
            <a:noFill/>
          </a:ln>
        </p:spPr>
      </p:pic>
      <p:sp>
        <p:nvSpPr>
          <p:cNvPr id="999" name="직사각형 998"/>
          <p:cNvSpPr/>
          <p:nvPr/>
        </p:nvSpPr>
        <p:spPr>
          <a:xfrm>
            <a:off x="4680000" y="1800000"/>
            <a:ext cx="6300000" cy="720000"/>
          </a:xfrm>
          <a:prstGeom prst="rect">
            <a:avLst/>
          </a:prstGeom>
          <a:noFill/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변화된 상태 값이 있다고 알리는 메서드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chemeClr val="accent2">
                    <a:lumMod val="50000"/>
                  </a:schemeClr>
                </a:solidFill>
                <a:latin typeface="Pretendard Black"/>
                <a:ea typeface="Pretendard Black"/>
              </a:rPr>
              <a:t>HttpContext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1" name="순서도: 대체 처리 1000"/>
          <p:cNvSpPr/>
          <p:nvPr/>
        </p:nvSpPr>
        <p:spPr>
          <a:xfrm rot="26400">
            <a:off x="3962520" y="1699200"/>
            <a:ext cx="3057840" cy="701280"/>
          </a:xfrm>
          <a:prstGeom prst="flowChartAlternateProcess">
            <a:avLst/>
          </a:prstGeom>
          <a:solidFill>
            <a:srgbClr val="999999"/>
          </a:solidFill>
          <a:ln w="0">
            <a:solidFill>
              <a:srgbClr val="22125B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HttpContext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02" name="순서도: 대체 처리 1001"/>
          <p:cNvSpPr/>
          <p:nvPr/>
        </p:nvSpPr>
        <p:spPr>
          <a:xfrm rot="26400">
            <a:off x="1077840" y="3250080"/>
            <a:ext cx="3057840" cy="701280"/>
          </a:xfrm>
          <a:prstGeom prst="flowChartAlternateProcess">
            <a:avLst/>
          </a:prstGeom>
          <a:solidFill>
            <a:srgbClr val="729FCF"/>
          </a:solidFill>
          <a:ln w="0">
            <a:solidFill>
              <a:srgbClr val="22125B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ViewModel ?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3" name="순서도: 대체 처리 1002"/>
          <p:cNvSpPr/>
          <p:nvPr/>
        </p:nvSpPr>
        <p:spPr>
          <a:xfrm rot="26400">
            <a:off x="6297840" y="3243960"/>
            <a:ext cx="3057840" cy="701280"/>
          </a:xfrm>
          <a:prstGeom prst="flowChartAlternateProcess">
            <a:avLst/>
          </a:prstGeom>
          <a:solidFill>
            <a:srgbClr val="729FCF"/>
          </a:solidFill>
          <a:ln w="0">
            <a:solidFill>
              <a:srgbClr val="22125B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Model ?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chemeClr val="accent2">
                    <a:lumMod val="50000"/>
                  </a:schemeClr>
                </a:solidFill>
                <a:latin typeface="Pretendard Black"/>
                <a:ea typeface="Pretendard Black"/>
              </a:rPr>
              <a:t>HttpContext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5" name="순서도: 대체 처리 1004"/>
          <p:cNvSpPr/>
          <p:nvPr/>
        </p:nvSpPr>
        <p:spPr>
          <a:xfrm rot="26400">
            <a:off x="713160" y="3604680"/>
            <a:ext cx="3057840" cy="701280"/>
          </a:xfrm>
          <a:prstGeom prst="flowChartAlternateProcess">
            <a:avLst/>
          </a:prstGeom>
          <a:solidFill>
            <a:srgbClr val="999999"/>
          </a:solidFill>
          <a:ln w="0">
            <a:solidFill>
              <a:srgbClr val="22125B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HttpContext</a:t>
            </a: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06" name="순서도: 대체 처리 1005"/>
          <p:cNvSpPr/>
          <p:nvPr/>
        </p:nvSpPr>
        <p:spPr>
          <a:xfrm rot="26400">
            <a:off x="718200" y="2593800"/>
            <a:ext cx="3057840" cy="701280"/>
          </a:xfrm>
          <a:prstGeom prst="flowChartAlternateProcess">
            <a:avLst/>
          </a:prstGeom>
          <a:solidFill>
            <a:srgbClr val="729FCF"/>
          </a:solidFill>
          <a:ln w="0">
            <a:solidFill>
              <a:srgbClr val="22125B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Model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07" name="그림 1006"/>
          <p:cNvPicPr/>
          <p:nvPr/>
        </p:nvPicPr>
        <p:blipFill>
          <a:blip r:embed="rId2"/>
          <a:stretch/>
        </p:blipFill>
        <p:spPr>
          <a:xfrm>
            <a:off x="3960000" y="1980000"/>
            <a:ext cx="7932240" cy="305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PlaceHolder 17"/>
          <p:cNvSpPr txBox="1"/>
          <p:nvPr/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ko-KR" sz="4400" b="0" strike="noStrike" spc="-1">
                <a:solidFill>
                  <a:schemeClr val="accent2">
                    <a:lumMod val="50000"/>
                  </a:schemeClr>
                </a:solidFill>
                <a:latin typeface="Pretendard Black"/>
                <a:ea typeface="Pretendard Black"/>
              </a:rPr>
              <a:t>개발이 더 빨라질까</a:t>
            </a:r>
            <a:r>
              <a:rPr lang="en-US" sz="4400" b="0" strike="noStrike" spc="-1">
                <a:solidFill>
                  <a:schemeClr val="accent2">
                    <a:lumMod val="50000"/>
                  </a:schemeClr>
                </a:solidFill>
                <a:latin typeface="Pretendard Black"/>
                <a:ea typeface="Pretendard Black"/>
              </a:rPr>
              <a:t>?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9" name="PlaceHolder 18"/>
          <p:cNvSpPr txBox="1"/>
          <p:nvPr/>
        </p:nvSpPr>
        <p:spPr>
          <a:xfrm>
            <a:off x="827280" y="37173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4400" b="0" strike="noStrike" spc="-1">
                <a:solidFill>
                  <a:schemeClr val="accent2">
                    <a:lumMod val="50000"/>
                  </a:schemeClr>
                </a:solidFill>
                <a:latin typeface="Pretendard Black"/>
                <a:ea typeface="Pretendard Black"/>
              </a:rPr>
              <a:t>MVVM</a:t>
            </a:r>
            <a:r>
              <a:rPr lang="ko-KR" sz="4400" b="0" strike="noStrike" spc="-1">
                <a:solidFill>
                  <a:schemeClr val="accent2">
                    <a:lumMod val="50000"/>
                  </a:schemeClr>
                </a:solidFill>
                <a:latin typeface="Pretendard Black"/>
                <a:ea typeface="Pretendard Black"/>
              </a:rPr>
              <a:t>은 필수</a:t>
            </a:r>
            <a:r>
              <a:rPr lang="en-US" sz="4400" b="0" strike="noStrike" spc="-1">
                <a:solidFill>
                  <a:schemeClr val="accent2">
                    <a:lumMod val="50000"/>
                  </a:schemeClr>
                </a:solidFill>
                <a:latin typeface="Pretendard Black"/>
                <a:ea typeface="Pretendard Black"/>
              </a:rPr>
              <a:t>?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PlaceHolder 1"/>
          <p:cNvSpPr>
            <a:spLocks noGrp="1"/>
          </p:cNvSpPr>
          <p:nvPr>
            <p:ph type="title"/>
          </p:nvPr>
        </p:nvSpPr>
        <p:spPr>
          <a:xfrm>
            <a:off x="838080" y="1575000"/>
            <a:ext cx="10515240" cy="668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3600" b="0" strike="noStrike" spc="-1">
                <a:solidFill>
                  <a:schemeClr val="dk2"/>
                </a:solidFill>
                <a:latin typeface="Pretendard Black"/>
                <a:ea typeface="Pretendard Black"/>
              </a:rPr>
              <a:t>Table of Contents</a:t>
            </a:r>
            <a:endParaRPr lang="en-US" sz="3600" b="0" strike="noStrike" spc="-1">
              <a:solidFill>
                <a:schemeClr val="dk1"/>
              </a:solidFill>
              <a:latin typeface="Pretendard"/>
            </a:endParaRPr>
          </a:p>
        </p:txBody>
      </p:sp>
      <p:sp>
        <p:nvSpPr>
          <p:cNvPr id="837" name="PlaceHolder 2"/>
          <p:cNvSpPr>
            <a:spLocks noGrp="1"/>
          </p:cNvSpPr>
          <p:nvPr>
            <p:ph/>
          </p:nvPr>
        </p:nvSpPr>
        <p:spPr>
          <a:xfrm>
            <a:off x="838080" y="2476800"/>
            <a:ext cx="10515240" cy="2636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2"/>
                </a:solidFill>
                <a:latin typeface="Pretendard Black"/>
                <a:ea typeface="Pretendard Black"/>
              </a:rPr>
              <a:t>Blazor </a:t>
            </a:r>
            <a:r>
              <a:rPr lang="ko-KR" sz="2800" b="0" strike="noStrike" spc="-1">
                <a:solidFill>
                  <a:schemeClr val="dk2"/>
                </a:solidFill>
                <a:latin typeface="Pretendard Black"/>
                <a:ea typeface="Pretendard Black"/>
              </a:rPr>
              <a:t>소개</a:t>
            </a:r>
            <a:endParaRPr lang="en-US" sz="2800" b="0" strike="noStrike" spc="-1">
              <a:solidFill>
                <a:schemeClr val="dk2"/>
              </a:solidFill>
              <a:latin typeface="Pretendard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2"/>
                </a:solidFill>
                <a:latin typeface="Pretendard Black"/>
                <a:ea typeface="Pretendard Black"/>
              </a:rPr>
              <a:t>MVVM</a:t>
            </a:r>
            <a:endParaRPr lang="en-US" sz="2800" b="0" strike="noStrike" spc="-1">
              <a:solidFill>
                <a:schemeClr val="dk2"/>
              </a:solidFill>
              <a:latin typeface="Pretendard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2"/>
                </a:solidFill>
                <a:latin typeface="Pretendard Black"/>
                <a:ea typeface="Pretendard Black"/>
              </a:rPr>
              <a:t>Blazor </a:t>
            </a:r>
            <a:r>
              <a:rPr lang="ko-KR" sz="2800" b="0" strike="noStrike" spc="-1">
                <a:solidFill>
                  <a:schemeClr val="dk2"/>
                </a:solidFill>
                <a:latin typeface="Pretendard Black"/>
                <a:ea typeface="Pretendard Black"/>
              </a:rPr>
              <a:t>에서 </a:t>
            </a:r>
            <a:r>
              <a:rPr lang="en-US" sz="2800" b="0" strike="noStrike" spc="-1">
                <a:solidFill>
                  <a:schemeClr val="dk2"/>
                </a:solidFill>
                <a:latin typeface="Pretendard Black"/>
                <a:ea typeface="Pretendard Black"/>
              </a:rPr>
              <a:t>MVVM </a:t>
            </a:r>
            <a:r>
              <a:rPr lang="ko-KR" sz="2800" b="0" strike="noStrike" spc="-1">
                <a:solidFill>
                  <a:schemeClr val="dk2"/>
                </a:solidFill>
                <a:latin typeface="Pretendard Black"/>
                <a:ea typeface="Pretendard Black"/>
              </a:rPr>
              <a:t>적용</a:t>
            </a:r>
            <a:endParaRPr lang="en-US" sz="2800" b="0" strike="noStrike" spc="-1">
              <a:solidFill>
                <a:schemeClr val="dk2"/>
              </a:solidFill>
              <a:latin typeface="Pretendard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chemeClr val="dk2"/>
                </a:solidFill>
                <a:latin typeface="Pretendard Black"/>
                <a:ea typeface="Pretendard Black"/>
              </a:rPr>
              <a:t>Blazor Server</a:t>
            </a:r>
            <a:r>
              <a:rPr lang="ko-KR" sz="2800" b="0" strike="noStrike" spc="-1">
                <a:solidFill>
                  <a:schemeClr val="dk2"/>
                </a:solidFill>
                <a:latin typeface="Pretendard Black"/>
                <a:ea typeface="Pretendard Black"/>
              </a:rPr>
              <a:t>에서 고려해야 할 것들</a:t>
            </a:r>
            <a:endParaRPr lang="en-US" sz="2800" b="0" strike="noStrike" spc="-1">
              <a:solidFill>
                <a:schemeClr val="dk2"/>
              </a:solidFill>
              <a:latin typeface="Pretendar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PlaceHolder 20"/>
          <p:cNvSpPr txBox="1"/>
          <p:nvPr/>
        </p:nvSpPr>
        <p:spPr>
          <a:xfrm>
            <a:off x="827280" y="209736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ko-KR" sz="4400" b="0" strike="noStrike" spc="-1">
                <a:solidFill>
                  <a:schemeClr val="accent2">
                    <a:lumMod val="50000"/>
                  </a:schemeClr>
                </a:solidFill>
                <a:latin typeface="Pretendard Black"/>
                <a:ea typeface="Pretendard Black"/>
              </a:rPr>
              <a:t>감사합니다</a:t>
            </a:r>
            <a:r>
              <a:rPr lang="en-US" sz="4400" b="0" strike="noStrike" spc="-1">
                <a:solidFill>
                  <a:schemeClr val="accent2">
                    <a:lumMod val="50000"/>
                  </a:schemeClr>
                </a:solidFill>
                <a:latin typeface="Pretendard Black"/>
                <a:ea typeface="Pretendard Black"/>
              </a:rPr>
              <a:t>.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chemeClr val="accent2">
                    <a:lumMod val="50000"/>
                  </a:schemeClr>
                </a:solidFill>
                <a:latin typeface="Pretendard Black"/>
                <a:ea typeface="Pretendard Black"/>
              </a:rPr>
              <a:t>Blazor 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9" name="PlaceHolder 16"/>
          <p:cNvSpPr/>
          <p:nvPr/>
        </p:nvSpPr>
        <p:spPr>
          <a:xfrm>
            <a:off x="1380600" y="3060000"/>
            <a:ext cx="10679400" cy="2157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나눔고딕"/>
                <a:ea typeface="DejaVu Sans"/>
              </a:rPr>
              <a:t>C# </a:t>
            </a:r>
            <a:r>
              <a:rPr lang="ko-KR" sz="3200" b="0" strike="noStrike" spc="-1">
                <a:solidFill>
                  <a:srgbClr val="000000"/>
                </a:solidFill>
                <a:latin typeface="나눔고딕"/>
                <a:ea typeface="DejaVu Sans"/>
              </a:rPr>
              <a:t>으로 웹 </a:t>
            </a:r>
            <a:r>
              <a:rPr lang="en-US" sz="3200" b="0" strike="noStrike" spc="-1">
                <a:solidFill>
                  <a:srgbClr val="000000"/>
                </a:solidFill>
                <a:latin typeface="나눔고딕"/>
                <a:ea typeface="DejaVu Sans"/>
              </a:rPr>
              <a:t>UI</a:t>
            </a:r>
            <a:r>
              <a:rPr lang="ko-KR" sz="3200" b="0" strike="noStrike" spc="-1">
                <a:solidFill>
                  <a:srgbClr val="000000"/>
                </a:solidFill>
                <a:latin typeface="나눔고딕"/>
                <a:ea typeface="DejaVu Sans"/>
              </a:rPr>
              <a:t>와 상호작용을 구축 할 수 있는 프레임워크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chemeClr val="accent2">
                    <a:lumMod val="50000"/>
                  </a:schemeClr>
                </a:solidFill>
                <a:latin typeface="Pretendard Black"/>
                <a:ea typeface="Pretendard Black"/>
              </a:rPr>
              <a:t>Blazor 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41" name="그림 840"/>
          <p:cNvPicPr/>
          <p:nvPr/>
        </p:nvPicPr>
        <p:blipFill>
          <a:blip r:embed="rId2"/>
          <a:stretch/>
        </p:blipFill>
        <p:spPr>
          <a:xfrm>
            <a:off x="3162600" y="1871640"/>
            <a:ext cx="5477040" cy="3528000"/>
          </a:xfrm>
          <a:prstGeom prst="rect">
            <a:avLst/>
          </a:prstGeom>
          <a:ln w="0">
            <a:noFill/>
          </a:ln>
        </p:spPr>
      </p:pic>
      <p:sp>
        <p:nvSpPr>
          <p:cNvPr id="842" name="직사각형 841"/>
          <p:cNvSpPr/>
          <p:nvPr/>
        </p:nvSpPr>
        <p:spPr>
          <a:xfrm>
            <a:off x="180000" y="6300000"/>
            <a:ext cx="11066040" cy="391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https://learn.microsoft.com/ko-kr/aspnet/core/blazor/hosting-models?view=aspnetcore-8.0#blazor-server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chemeClr val="accent2">
                    <a:lumMod val="50000"/>
                  </a:schemeClr>
                </a:solidFill>
                <a:latin typeface="Pretendard Black"/>
                <a:ea typeface="Pretendard Black"/>
              </a:rPr>
              <a:t>Blazor 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4" name="직사각형 843"/>
          <p:cNvSpPr/>
          <p:nvPr/>
        </p:nvSpPr>
        <p:spPr>
          <a:xfrm>
            <a:off x="180000" y="6300000"/>
            <a:ext cx="11066040" cy="391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https://learn.microsoft.com/ko-kr/aspnet/core/blazor/hosting-models?view=aspnetcore-8.0#blazor-server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45" name="그림 844"/>
          <p:cNvPicPr/>
          <p:nvPr/>
        </p:nvPicPr>
        <p:blipFill>
          <a:blip r:embed="rId2"/>
          <a:stretch/>
        </p:blipFill>
        <p:spPr>
          <a:xfrm>
            <a:off x="6660000" y="1977840"/>
            <a:ext cx="5013360" cy="3421800"/>
          </a:xfrm>
          <a:prstGeom prst="rect">
            <a:avLst/>
          </a:prstGeom>
          <a:ln w="0">
            <a:noFill/>
          </a:ln>
        </p:spPr>
      </p:pic>
      <p:pic>
        <p:nvPicPr>
          <p:cNvPr id="846" name="그림 845"/>
          <p:cNvPicPr/>
          <p:nvPr/>
        </p:nvPicPr>
        <p:blipFill>
          <a:blip r:embed="rId3"/>
          <a:stretch/>
        </p:blipFill>
        <p:spPr>
          <a:xfrm>
            <a:off x="1260000" y="1980000"/>
            <a:ext cx="4857840" cy="3419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7" name="그림 846"/>
          <p:cNvPicPr/>
          <p:nvPr/>
        </p:nvPicPr>
        <p:blipFill>
          <a:blip r:embed="rId2"/>
          <a:stretch/>
        </p:blipFill>
        <p:spPr>
          <a:xfrm>
            <a:off x="1495080" y="714600"/>
            <a:ext cx="9124560" cy="6058800"/>
          </a:xfrm>
          <a:prstGeom prst="rect">
            <a:avLst/>
          </a:prstGeom>
          <a:ln w="0">
            <a:noFill/>
          </a:ln>
        </p:spPr>
      </p:pic>
      <p:sp>
        <p:nvSpPr>
          <p:cNvPr id="848" name="직사각형 847"/>
          <p:cNvSpPr/>
          <p:nvPr/>
        </p:nvSpPr>
        <p:spPr>
          <a:xfrm>
            <a:off x="360000" y="6176520"/>
            <a:ext cx="11194200" cy="21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나눔고딕"/>
              </a:rPr>
              <a:t>https://velog.velcdn.com/images/rkdals3912/post/e7ce9f44-76b0-45c2-ad52-88393d636b46/MVVMTITLE.jpeg</a:t>
            </a:r>
            <a:endParaRPr lang="en-US" sz="10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9" name="PlaceHolder 3"/>
          <p:cNvSpPr/>
          <p:nvPr/>
        </p:nvSpPr>
        <p:spPr>
          <a:xfrm>
            <a:off x="838440" y="365400"/>
            <a:ext cx="10512720" cy="132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en-US" sz="4400" b="0" strike="noStrike" spc="-1">
                <a:solidFill>
                  <a:schemeClr val="accent2">
                    <a:lumMod val="50000"/>
                  </a:schemeClr>
                </a:solidFill>
                <a:latin typeface="Pretendard Black"/>
                <a:ea typeface="Pretendard Black"/>
              </a:rPr>
              <a:t>MVVM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chemeClr val="accent2">
                    <a:lumMod val="50000"/>
                  </a:schemeClr>
                </a:solidFill>
                <a:latin typeface="Pretendard Black"/>
                <a:ea typeface="Pretendard Black"/>
              </a:rPr>
              <a:t>View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1" name="PlaceHolder 9"/>
          <p:cNvSpPr/>
          <p:nvPr/>
        </p:nvSpPr>
        <p:spPr>
          <a:xfrm>
            <a:off x="838440" y="2520000"/>
            <a:ext cx="10679400" cy="2157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3200" b="0" strike="noStrike" spc="-1">
                <a:solidFill>
                  <a:srgbClr val="000000"/>
                </a:solidFill>
                <a:latin typeface="나눔고딕"/>
                <a:ea typeface="DejaVu Sans"/>
              </a:rPr>
              <a:t>화면에 표시되는 구조</a:t>
            </a:r>
            <a:r>
              <a:rPr lang="en-US" sz="3200" b="0" strike="noStrike" spc="-1">
                <a:solidFill>
                  <a:srgbClr val="000000"/>
                </a:solidFill>
                <a:latin typeface="나눔고딕"/>
                <a:ea typeface="DejaVu Sans"/>
              </a:rPr>
              <a:t>, </a:t>
            </a:r>
            <a:r>
              <a:rPr lang="ko-KR" sz="3200" b="0" strike="noStrike" spc="-1">
                <a:solidFill>
                  <a:srgbClr val="000000"/>
                </a:solidFill>
                <a:latin typeface="나눔고딕"/>
                <a:ea typeface="DejaVu Sans"/>
              </a:rPr>
              <a:t>레이아웃의 모양을 정의 합니다</a:t>
            </a:r>
            <a:r>
              <a:rPr lang="en-US" sz="3200" b="0" strike="noStrike" spc="-1">
                <a:solidFill>
                  <a:srgbClr val="000000"/>
                </a:solidFill>
                <a:latin typeface="나눔고딕"/>
                <a:ea typeface="DejaVu Sans"/>
              </a:rPr>
              <a:t>.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3200" b="0" strike="noStrike" spc="-1">
                <a:solidFill>
                  <a:srgbClr val="000000"/>
                </a:solidFill>
                <a:latin typeface="나눔고딕"/>
                <a:ea typeface="DejaVu Sans"/>
              </a:rPr>
              <a:t>사용자가 프로그램을 사용하는 상호작용의 방식을 정의합니다</a:t>
            </a:r>
            <a:r>
              <a:rPr lang="en-US" sz="3200" b="0" strike="noStrike" spc="-1">
                <a:solidFill>
                  <a:srgbClr val="000000"/>
                </a:solidFill>
                <a:latin typeface="나눔고딕"/>
                <a:ea typeface="DejaVu Sans"/>
              </a:rPr>
              <a:t>.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8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9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0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2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3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4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5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6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7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8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9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0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2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3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4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5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6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7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8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9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0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2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3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4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5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6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7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8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9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0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2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3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4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5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6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7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8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9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0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2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3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4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5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6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7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8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9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0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1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3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4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5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6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7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8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9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0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1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3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4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5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6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7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2757</TotalTime>
  <Words>491</Words>
  <Application>Microsoft Office PowerPoint</Application>
  <PresentationFormat>와이드스크린</PresentationFormat>
  <Paragraphs>147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97</vt:i4>
      </vt:variant>
      <vt:variant>
        <vt:lpstr>슬라이드 제목</vt:lpstr>
      </vt:variant>
      <vt:variant>
        <vt:i4>40</vt:i4>
      </vt:variant>
    </vt:vector>
  </HeadingPairs>
  <TitlesOfParts>
    <vt:vector size="147" baseType="lpstr">
      <vt:lpstr>Mishafi Gold</vt:lpstr>
      <vt:lpstr>Pretendard</vt:lpstr>
      <vt:lpstr>Pretendard Black</vt:lpstr>
      <vt:lpstr>나눔고딕</vt:lpstr>
      <vt:lpstr>나눔명조</vt:lpstr>
      <vt:lpstr>맑은 고딕</vt:lpstr>
      <vt:lpstr>바탕</vt:lpstr>
      <vt:lpstr>Arial</vt:lpstr>
      <vt:lpstr>Symbol</vt:lpstr>
      <vt:lpstr>Wingdings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3_Office Theme</vt:lpstr>
      <vt:lpstr>3_Office Theme</vt:lpstr>
      <vt:lpstr>3_Office Theme</vt:lpstr>
      <vt:lpstr>3_Office Theme</vt:lpstr>
      <vt:lpstr>3_Office Theme</vt:lpstr>
      <vt:lpstr>3_Office Theme</vt:lpstr>
      <vt:lpstr>3_Office Theme</vt:lpstr>
      <vt:lpstr>3_Office Theme</vt:lpstr>
      <vt:lpstr>3_Office Theme</vt:lpstr>
      <vt:lpstr>3_Office Theme</vt:lpstr>
      <vt:lpstr>3_Office Theme</vt:lpstr>
      <vt:lpstr>3_Office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1_Office Theme</vt:lpstr>
      <vt:lpstr>3_Office Theme</vt:lpstr>
      <vt:lpstr>3_Office Theme</vt:lpstr>
      <vt:lpstr>3_Office Theme</vt:lpstr>
      <vt:lpstr>3_Office Theme</vt:lpstr>
      <vt:lpstr>3_Office Theme</vt:lpstr>
      <vt:lpstr>3_Office Theme</vt:lpstr>
      <vt:lpstr>3_Office Theme</vt:lpstr>
      <vt:lpstr>3_Office Theme</vt:lpstr>
      <vt:lpstr>3_Office Theme</vt:lpstr>
      <vt:lpstr>3_Office Theme</vt:lpstr>
      <vt:lpstr>3_Office Theme</vt:lpstr>
      <vt:lpstr>3_Office Theme</vt:lpstr>
      <vt:lpstr>3_Office Theme</vt:lpstr>
      <vt:lpstr>3_Office Theme</vt:lpstr>
      <vt:lpstr>3_Office Theme</vt:lpstr>
      <vt:lpstr>3_Office Theme</vt:lpstr>
      <vt:lpstr>3_Office Theme</vt:lpstr>
      <vt:lpstr>3_Office Theme</vt:lpstr>
      <vt:lpstr>3_Office Theme</vt:lpstr>
      <vt:lpstr>3_Office Theme</vt:lpstr>
      <vt:lpstr>3_Office Theme</vt:lpstr>
      <vt:lpstr>3_Office Theme</vt:lpstr>
      <vt:lpstr>3_Office Theme</vt:lpstr>
      <vt:lpstr>3_Office Theme</vt:lpstr>
      <vt:lpstr>3_Office Theme</vt:lpstr>
      <vt:lpstr>PowerPoint 프레젠테이션</vt:lpstr>
      <vt:lpstr>Blazor with MVVM</vt:lpstr>
      <vt:lpstr>Intro </vt:lpstr>
      <vt:lpstr>Table of Contents</vt:lpstr>
      <vt:lpstr>Blazor </vt:lpstr>
      <vt:lpstr>Blazor </vt:lpstr>
      <vt:lpstr>Blazor </vt:lpstr>
      <vt:lpstr>PowerPoint 프레젠테이션</vt:lpstr>
      <vt:lpstr>View</vt:lpstr>
      <vt:lpstr>ViewModel</vt:lpstr>
      <vt:lpstr>Model</vt:lpstr>
      <vt:lpstr>Binding</vt:lpstr>
      <vt:lpstr>WPF MVVM Example</vt:lpstr>
      <vt:lpstr>Flutter MVVM Example</vt:lpstr>
      <vt:lpstr>Blazor Binding</vt:lpstr>
      <vt:lpstr>Why MVVM?</vt:lpstr>
      <vt:lpstr>Why MVVM?</vt:lpstr>
      <vt:lpstr>Why MVVM?</vt:lpstr>
      <vt:lpstr>Why MVVM?</vt:lpstr>
      <vt:lpstr>Why MVVM?</vt:lpstr>
      <vt:lpstr>Why MVVM?</vt:lpstr>
      <vt:lpstr>How MVVM?</vt:lpstr>
      <vt:lpstr>How MVVM?</vt:lpstr>
      <vt:lpstr>MVVM?</vt:lpstr>
      <vt:lpstr>Client Side MVVM과 차이</vt:lpstr>
      <vt:lpstr>Blazor Server</vt:lpstr>
      <vt:lpstr>Blazor Wasm (Client)</vt:lpstr>
      <vt:lpstr>Server Side</vt:lpstr>
      <vt:lpstr>Dependency Injection </vt:lpstr>
      <vt:lpstr>Dependency Injection LifeCycle</vt:lpstr>
      <vt:lpstr>Life Cycle</vt:lpstr>
      <vt:lpstr>Life Cycle</vt:lpstr>
      <vt:lpstr>Life Cycle</vt:lpstr>
      <vt:lpstr>Life Cycle</vt:lpstr>
      <vt:lpstr>Life Cycle</vt:lpstr>
      <vt:lpstr>Life Cycle</vt:lpstr>
      <vt:lpstr>HttpContext</vt:lpstr>
      <vt:lpstr>HttpContext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Kaitlin Wilkinson</dc:creator>
  <dc:description/>
  <cp:lastModifiedBy>이종훈</cp:lastModifiedBy>
  <cp:revision>60</cp:revision>
  <dcterms:created xsi:type="dcterms:W3CDTF">2020-08-18T20:47:27Z</dcterms:created>
  <dcterms:modified xsi:type="dcterms:W3CDTF">2024-02-26T04:30:55Z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ActionId">
    <vt:lpwstr>06d97514-35aa-40cb-92b9-00001d762660</vt:lpwstr>
  </property>
  <property fmtid="{D5CDD505-2E9C-101B-9397-08002B2CF9AE}" pid="3" name="MSIP_Label_f42aa342-8706-4288-bd11-ebb85995028c_ContentBits">
    <vt:lpwstr>0</vt:lpwstr>
  </property>
  <property fmtid="{D5CDD505-2E9C-101B-9397-08002B2CF9AE}" pid="4" name="MSIP_Label_f42aa342-8706-4288-bd11-ebb85995028c_Enabled">
    <vt:lpwstr>true</vt:lpwstr>
  </property>
  <property fmtid="{D5CDD505-2E9C-101B-9397-08002B2CF9AE}" pid="5" name="MSIP_Label_f42aa342-8706-4288-bd11-ebb85995028c_Method">
    <vt:lpwstr>Standard</vt:lpwstr>
  </property>
  <property fmtid="{D5CDD505-2E9C-101B-9397-08002B2CF9AE}" pid="6" name="MSIP_Label_f42aa342-8706-4288-bd11-ebb85995028c_Name">
    <vt:lpwstr>Internal</vt:lpwstr>
  </property>
  <property fmtid="{D5CDD505-2E9C-101B-9397-08002B2CF9AE}" pid="7" name="MSIP_Label_f42aa342-8706-4288-bd11-ebb85995028c_SetDate">
    <vt:lpwstr>2020-08-18T20:47:28Z</vt:lpwstr>
  </property>
  <property fmtid="{D5CDD505-2E9C-101B-9397-08002B2CF9AE}" pid="8" name="MSIP_Label_f42aa342-8706-4288-bd11-ebb85995028c_SiteId">
    <vt:lpwstr>72f988bf-86f1-41af-91ab-2d7cd011db47</vt:lpwstr>
  </property>
  <property fmtid="{D5CDD505-2E9C-101B-9397-08002B2CF9AE}" pid="9" name="PresentationFormat">
    <vt:lpwstr>와이드스크린</vt:lpwstr>
  </property>
  <property fmtid="{D5CDD505-2E9C-101B-9397-08002B2CF9AE}" pid="10" name="Slides">
    <vt:i4>20</vt:i4>
  </property>
</Properties>
</file>